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7" r:id="rId6"/>
    <p:sldId id="269" r:id="rId7"/>
    <p:sldId id="268" r:id="rId8"/>
    <p:sldId id="273" r:id="rId9"/>
    <p:sldId id="274" r:id="rId10"/>
    <p:sldId id="271" r:id="rId11"/>
    <p:sldId id="278" r:id="rId12"/>
    <p:sldId id="261" r:id="rId13"/>
    <p:sldId id="264" r:id="rId14"/>
    <p:sldId id="263" r:id="rId15"/>
    <p:sldId id="260" r:id="rId16"/>
    <p:sldId id="275" r:id="rId17"/>
    <p:sldId id="276" r:id="rId18"/>
    <p:sldId id="277" r:id="rId19"/>
    <p:sldId id="279" r:id="rId20"/>
    <p:sldId id="265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DD550-B037-5F9B-6172-8A429C18FE0E}" v="175" dt="2026-01-15T15:47:36.069"/>
    <p1510:client id="{99666B02-E6CB-1B83-BF82-3D65064674DE}" v="765" dt="2026-01-15T14:35:28.076"/>
    <p1510:client id="{E31A98DD-1F17-8C2E-2C1B-6340E22A3AF6}" v="565" dt="2026-01-13T23:35:42.022"/>
    <p1510:client id="{E87E8F84-D936-99D9-85A9-9D7F8EC3D59A}" v="13" dt="2026-01-14T08:39:3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ran Sikander" userId="S::9104214@ea.edin.sch.uk::467f8753-61e3-4f53-aea2-035783d2e50a" providerId="AD" clId="Web-{0E3DD550-B037-5F9B-6172-8A429C18FE0E}"/>
    <pc:docChg chg="addSld delSld modSld sldOrd">
      <pc:chgData name="Kamran Sikander" userId="S::9104214@ea.edin.sch.uk::467f8753-61e3-4f53-aea2-035783d2e50a" providerId="AD" clId="Web-{0E3DD550-B037-5F9B-6172-8A429C18FE0E}" dt="2026-01-15T15:47:35.663" v="154" actId="20577"/>
      <pc:docMkLst>
        <pc:docMk/>
      </pc:docMkLst>
      <pc:sldChg chg="modSp">
        <pc:chgData name="Kamran Sikander" userId="S::9104214@ea.edin.sch.uk::467f8753-61e3-4f53-aea2-035783d2e50a" providerId="AD" clId="Web-{0E3DD550-B037-5F9B-6172-8A429C18FE0E}" dt="2026-01-15T15:08:01.437" v="46" actId="20577"/>
        <pc:sldMkLst>
          <pc:docMk/>
          <pc:sldMk cId="1089837006" sldId="267"/>
        </pc:sldMkLst>
        <pc:spChg chg="mod">
          <ac:chgData name="Kamran Sikander" userId="S::9104214@ea.edin.sch.uk::467f8753-61e3-4f53-aea2-035783d2e50a" providerId="AD" clId="Web-{0E3DD550-B037-5F9B-6172-8A429C18FE0E}" dt="2026-01-15T15:07:38.888" v="44" actId="20577"/>
          <ac:spMkLst>
            <pc:docMk/>
            <pc:sldMk cId="1089837006" sldId="267"/>
            <ac:spMk id="2" creationId="{684B7C36-79A7-2010-4618-4532331D3BD0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08:01.437" v="46" actId="20577"/>
          <ac:spMkLst>
            <pc:docMk/>
            <pc:sldMk cId="1089837006" sldId="267"/>
            <ac:spMk id="5" creationId="{2BEA0FE7-3C0D-997D-27CE-5DAF5B649550}"/>
          </ac:spMkLst>
        </pc:spChg>
      </pc:sldChg>
      <pc:sldChg chg="modSp">
        <pc:chgData name="Kamran Sikander" userId="S::9104214@ea.edin.sch.uk::467f8753-61e3-4f53-aea2-035783d2e50a" providerId="AD" clId="Web-{0E3DD550-B037-5F9B-6172-8A429C18FE0E}" dt="2026-01-15T15:14:43.345" v="77" actId="20577"/>
        <pc:sldMkLst>
          <pc:docMk/>
          <pc:sldMk cId="4166664658" sldId="268"/>
        </pc:sldMkLst>
        <pc:spChg chg="mod">
          <ac:chgData name="Kamran Sikander" userId="S::9104214@ea.edin.sch.uk::467f8753-61e3-4f53-aea2-035783d2e50a" providerId="AD" clId="Web-{0E3DD550-B037-5F9B-6172-8A429C18FE0E}" dt="2026-01-15T15:14:43.345" v="77" actId="20577"/>
          <ac:spMkLst>
            <pc:docMk/>
            <pc:sldMk cId="4166664658" sldId="268"/>
            <ac:spMk id="3" creationId="{8B1082A1-788B-4EB9-0ECC-33AE5DD60BDA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4:02.610" v="66" actId="20577"/>
          <ac:spMkLst>
            <pc:docMk/>
            <pc:sldMk cId="4166664658" sldId="268"/>
            <ac:spMk id="5" creationId="{111CD379-7372-4EB7-3F4E-7D2AA622D3D1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0:18.477" v="48" actId="20577"/>
          <ac:spMkLst>
            <pc:docMk/>
            <pc:sldMk cId="4166664658" sldId="268"/>
            <ac:spMk id="15" creationId="{BF113656-DFFE-F60A-7104-5F409BD2F2FE}"/>
          </ac:spMkLst>
        </pc:spChg>
      </pc:sldChg>
      <pc:sldChg chg="modSp">
        <pc:chgData name="Kamran Sikander" userId="S::9104214@ea.edin.sch.uk::467f8753-61e3-4f53-aea2-035783d2e50a" providerId="AD" clId="Web-{0E3DD550-B037-5F9B-6172-8A429C18FE0E}" dt="2026-01-15T15:22:44.804" v="133" actId="20577"/>
        <pc:sldMkLst>
          <pc:docMk/>
          <pc:sldMk cId="2265859854" sldId="269"/>
        </pc:sldMkLst>
        <pc:spChg chg="mod">
          <ac:chgData name="Kamran Sikander" userId="S::9104214@ea.edin.sch.uk::467f8753-61e3-4f53-aea2-035783d2e50a" providerId="AD" clId="Web-{0E3DD550-B037-5F9B-6172-8A429C18FE0E}" dt="2026-01-15T15:10:07.695" v="47" actId="20577"/>
          <ac:spMkLst>
            <pc:docMk/>
            <pc:sldMk cId="2265859854" sldId="269"/>
            <ac:spMk id="2" creationId="{BE101011-8384-BC4D-BBF2-EE974D70EF43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22:44.804" v="133" actId="20577"/>
          <ac:spMkLst>
            <pc:docMk/>
            <pc:sldMk cId="2265859854" sldId="269"/>
            <ac:spMk id="3" creationId="{611A1BA7-EF80-47F9-7AA6-6391A36EF30A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22:39.117" v="132" actId="20577"/>
          <ac:spMkLst>
            <pc:docMk/>
            <pc:sldMk cId="2265859854" sldId="269"/>
            <ac:spMk id="5" creationId="{F37CB7B1-0C49-2706-6981-292767508508}"/>
          </ac:spMkLst>
        </pc:spChg>
      </pc:sldChg>
      <pc:sldChg chg="modSp">
        <pc:chgData name="Kamran Sikander" userId="S::9104214@ea.edin.sch.uk::467f8753-61e3-4f53-aea2-035783d2e50a" providerId="AD" clId="Web-{0E3DD550-B037-5F9B-6172-8A429C18FE0E}" dt="2026-01-15T14:37:50.687" v="11" actId="14100"/>
        <pc:sldMkLst>
          <pc:docMk/>
          <pc:sldMk cId="2926494762" sldId="271"/>
        </pc:sldMkLst>
        <pc:spChg chg="mod">
          <ac:chgData name="Kamran Sikander" userId="S::9104214@ea.edin.sch.uk::467f8753-61e3-4f53-aea2-035783d2e50a" providerId="AD" clId="Web-{0E3DD550-B037-5F9B-6172-8A429C18FE0E}" dt="2026-01-15T14:37:50.687" v="11" actId="14100"/>
          <ac:spMkLst>
            <pc:docMk/>
            <pc:sldMk cId="2926494762" sldId="271"/>
            <ac:spMk id="3" creationId="{9C9F3F91-7727-0C7F-177A-49971C4B9287}"/>
          </ac:spMkLst>
        </pc:spChg>
        <pc:spChg chg="mod">
          <ac:chgData name="Kamran Sikander" userId="S::9104214@ea.edin.sch.uk::467f8753-61e3-4f53-aea2-035783d2e50a" providerId="AD" clId="Web-{0E3DD550-B037-5F9B-6172-8A429C18FE0E}" dt="2026-01-15T14:37:36.780" v="9" actId="14100"/>
          <ac:spMkLst>
            <pc:docMk/>
            <pc:sldMk cId="2926494762" sldId="271"/>
            <ac:spMk id="5" creationId="{C3EFA361-847E-E628-2948-DD3596A9D0F2}"/>
          </ac:spMkLst>
        </pc:spChg>
      </pc:sldChg>
      <pc:sldChg chg="modSp">
        <pc:chgData name="Kamran Sikander" userId="S::9104214@ea.edin.sch.uk::467f8753-61e3-4f53-aea2-035783d2e50a" providerId="AD" clId="Web-{0E3DD550-B037-5F9B-6172-8A429C18FE0E}" dt="2026-01-15T15:27:01.802" v="142" actId="20577"/>
        <pc:sldMkLst>
          <pc:docMk/>
          <pc:sldMk cId="3708781697" sldId="273"/>
        </pc:sldMkLst>
        <pc:spChg chg="mod">
          <ac:chgData name="Kamran Sikander" userId="S::9104214@ea.edin.sch.uk::467f8753-61e3-4f53-aea2-035783d2e50a" providerId="AD" clId="Web-{0E3DD550-B037-5F9B-6172-8A429C18FE0E}" dt="2026-01-15T15:16:57.520" v="93" actId="20577"/>
          <ac:spMkLst>
            <pc:docMk/>
            <pc:sldMk cId="3708781697" sldId="273"/>
            <ac:spMk id="5" creationId="{BAC22E76-F1B0-2DEA-41CC-0C425D924697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7:01.004" v="94" actId="20577"/>
          <ac:spMkLst>
            <pc:docMk/>
            <pc:sldMk cId="3708781697" sldId="273"/>
            <ac:spMk id="8" creationId="{0797EF5E-3E6E-C849-314D-DB4DF006797A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27:01.802" v="142" actId="20577"/>
          <ac:spMkLst>
            <pc:docMk/>
            <pc:sldMk cId="3708781697" sldId="273"/>
            <ac:spMk id="9" creationId="{6A32BF01-A7D7-7C15-3DCD-618177B59AF7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0:22.711" v="49" actId="20577"/>
          <ac:spMkLst>
            <pc:docMk/>
            <pc:sldMk cId="3708781697" sldId="273"/>
            <ac:spMk id="15" creationId="{5B26A40E-4E15-9F17-786B-66A52A4FE68B}"/>
          </ac:spMkLst>
        </pc:spChg>
      </pc:sldChg>
      <pc:sldChg chg="modSp addAnim delAnim">
        <pc:chgData name="Kamran Sikander" userId="S::9104214@ea.edin.sch.uk::467f8753-61e3-4f53-aea2-035783d2e50a" providerId="AD" clId="Web-{0E3DD550-B037-5F9B-6172-8A429C18FE0E}" dt="2026-01-15T15:17:37.208" v="98" actId="20577"/>
        <pc:sldMkLst>
          <pc:docMk/>
          <pc:sldMk cId="171930351" sldId="274"/>
        </pc:sldMkLst>
        <pc:spChg chg="mod">
          <ac:chgData name="Kamran Sikander" userId="S::9104214@ea.edin.sch.uk::467f8753-61e3-4f53-aea2-035783d2e50a" providerId="AD" clId="Web-{0E3DD550-B037-5F9B-6172-8A429C18FE0E}" dt="2026-01-15T15:16:22.472" v="88" actId="20577"/>
          <ac:spMkLst>
            <pc:docMk/>
            <pc:sldMk cId="171930351" sldId="274"/>
            <ac:spMk id="3" creationId="{36A941F6-8F28-8427-FCD5-22B2FC1E652C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7:37.208" v="98" actId="20577"/>
          <ac:spMkLst>
            <pc:docMk/>
            <pc:sldMk cId="171930351" sldId="274"/>
            <ac:spMk id="5" creationId="{13246C5D-DCE9-E612-DB87-371EA9A85F87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6:24.457" v="92" actId="20577"/>
          <ac:spMkLst>
            <pc:docMk/>
            <pc:sldMk cId="171930351" sldId="274"/>
            <ac:spMk id="8" creationId="{7F096A8E-BEEA-ECEF-ECBD-E85B6EBDFC8D}"/>
          </ac:spMkLst>
        </pc:spChg>
        <pc:spChg chg="mod">
          <ac:chgData name="Kamran Sikander" userId="S::9104214@ea.edin.sch.uk::467f8753-61e3-4f53-aea2-035783d2e50a" providerId="AD" clId="Web-{0E3DD550-B037-5F9B-6172-8A429C18FE0E}" dt="2026-01-15T15:10:26.571" v="50" actId="20577"/>
          <ac:spMkLst>
            <pc:docMk/>
            <pc:sldMk cId="171930351" sldId="274"/>
            <ac:spMk id="15" creationId="{C3136F2D-5769-AD09-6823-28F29F44877A}"/>
          </ac:spMkLst>
        </pc:spChg>
      </pc:sldChg>
      <pc:sldChg chg="modSp addAnim">
        <pc:chgData name="Kamran Sikander" userId="S::9104214@ea.edin.sch.uk::467f8753-61e3-4f53-aea2-035783d2e50a" providerId="AD" clId="Web-{0E3DD550-B037-5F9B-6172-8A429C18FE0E}" dt="2026-01-15T14:38:12.798" v="14" actId="20577"/>
        <pc:sldMkLst>
          <pc:docMk/>
          <pc:sldMk cId="1927490295" sldId="278"/>
        </pc:sldMkLst>
        <pc:spChg chg="mod">
          <ac:chgData name="Kamran Sikander" userId="S::9104214@ea.edin.sch.uk::467f8753-61e3-4f53-aea2-035783d2e50a" providerId="AD" clId="Web-{0E3DD550-B037-5F9B-6172-8A429C18FE0E}" dt="2026-01-15T14:38:12.798" v="14" actId="20577"/>
          <ac:spMkLst>
            <pc:docMk/>
            <pc:sldMk cId="1927490295" sldId="278"/>
            <ac:spMk id="3" creationId="{A92DFB2A-BEFC-E8D8-9ED4-6F3D196CFE57}"/>
          </ac:spMkLst>
        </pc:spChg>
        <pc:spChg chg="mod">
          <ac:chgData name="Kamran Sikander" userId="S::9104214@ea.edin.sch.uk::467f8753-61e3-4f53-aea2-035783d2e50a" providerId="AD" clId="Web-{0E3DD550-B037-5F9B-6172-8A429C18FE0E}" dt="2026-01-15T14:38:04.078" v="13" actId="14100"/>
          <ac:spMkLst>
            <pc:docMk/>
            <pc:sldMk cId="1927490295" sldId="278"/>
            <ac:spMk id="5" creationId="{940534F0-0A49-8908-44CF-150112402F77}"/>
          </ac:spMkLst>
        </pc:spChg>
      </pc:sldChg>
      <pc:sldChg chg="modSp add ord replId">
        <pc:chgData name="Kamran Sikander" userId="S::9104214@ea.edin.sch.uk::467f8753-61e3-4f53-aea2-035783d2e50a" providerId="AD" clId="Web-{0E3DD550-B037-5F9B-6172-8A429C18FE0E}" dt="2026-01-15T15:47:35.663" v="154" actId="20577"/>
        <pc:sldMkLst>
          <pc:docMk/>
          <pc:sldMk cId="1699399384" sldId="279"/>
        </pc:sldMkLst>
        <pc:spChg chg="mod">
          <ac:chgData name="Kamran Sikander" userId="S::9104214@ea.edin.sch.uk::467f8753-61e3-4f53-aea2-035783d2e50a" providerId="AD" clId="Web-{0E3DD550-B037-5F9B-6172-8A429C18FE0E}" dt="2026-01-15T15:47:35.663" v="154" actId="20577"/>
          <ac:spMkLst>
            <pc:docMk/>
            <pc:sldMk cId="1699399384" sldId="279"/>
            <ac:spMk id="5" creationId="{9FA3C2AD-C26A-45B6-671D-CA49E94EB392}"/>
          </ac:spMkLst>
        </pc:spChg>
      </pc:sldChg>
      <pc:sldChg chg="modSp add del ord replId">
        <pc:chgData name="Kamran Sikander" userId="S::9104214@ea.edin.sch.uk::467f8753-61e3-4f53-aea2-035783d2e50a" providerId="AD" clId="Web-{0E3DD550-B037-5F9B-6172-8A429C18FE0E}" dt="2026-01-15T14:41:59.228" v="30"/>
        <pc:sldMkLst>
          <pc:docMk/>
          <pc:sldMk cId="3233322049" sldId="279"/>
        </pc:sldMkLst>
        <pc:spChg chg="mod">
          <ac:chgData name="Kamran Sikander" userId="S::9104214@ea.edin.sch.uk::467f8753-61e3-4f53-aea2-035783d2e50a" providerId="AD" clId="Web-{0E3DD550-B037-5F9B-6172-8A429C18FE0E}" dt="2026-01-15T14:41:58.478" v="29" actId="20577"/>
          <ac:spMkLst>
            <pc:docMk/>
            <pc:sldMk cId="3233322049" sldId="279"/>
            <ac:spMk id="5" creationId="{1AE88392-7471-BDC9-CF30-54644378B6A1}"/>
          </ac:spMkLst>
        </pc:spChg>
      </pc:sldChg>
    </pc:docChg>
  </pc:docChgLst>
  <pc:docChgLst>
    <pc:chgData name="Kamran Sikander" userId="S::9104214@ea.edin.sch.uk::467f8753-61e3-4f53-aea2-035783d2e50a" providerId="AD" clId="Web-{99666B02-E6CB-1B83-BF82-3D65064674DE}"/>
    <pc:docChg chg="mod addSld delSld modSld sldOrd addMainMaster delMainMaster">
      <pc:chgData name="Kamran Sikander" userId="S::9104214@ea.edin.sch.uk::467f8753-61e3-4f53-aea2-035783d2e50a" providerId="AD" clId="Web-{99666B02-E6CB-1B83-BF82-3D65064674DE}" dt="2026-01-15T14:35:28.076" v="755"/>
      <pc:docMkLst>
        <pc:docMk/>
      </pc:docMkLst>
      <pc:sldChg chg="delSp modSp mod modClrScheme delDesignElem chgLayout">
        <pc:chgData name="Kamran Sikander" userId="S::9104214@ea.edin.sch.uk::467f8753-61e3-4f53-aea2-035783d2e50a" providerId="AD" clId="Web-{99666B02-E6CB-1B83-BF82-3D65064674DE}" dt="2026-01-15T14:03:46.972" v="25"/>
        <pc:sldMkLst>
          <pc:docMk/>
          <pc:sldMk cId="109857222" sldId="256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Kamran Sikander" userId="S::9104214@ea.edin.sch.uk::467f8753-61e3-4f53-aea2-035783d2e50a" providerId="AD" clId="Web-{99666B02-E6CB-1B83-BF82-3D65064674DE}" dt="2026-01-15T12:09:22.685" v="0"/>
          <ac:spMkLst>
            <pc:docMk/>
            <pc:sldMk cId="109857222" sldId="256"/>
            <ac:spMk id="8" creationId="{3C54F4CE-85F0-46ED-80DA-9518C9251AD1}"/>
          </ac:spMkLst>
        </pc:spChg>
        <pc:spChg chg="del">
          <ac:chgData name="Kamran Sikander" userId="S::9104214@ea.edin.sch.uk::467f8753-61e3-4f53-aea2-035783d2e50a" providerId="AD" clId="Web-{99666B02-E6CB-1B83-BF82-3D65064674DE}" dt="2026-01-15T12:09:22.685" v="0"/>
          <ac:spMkLst>
            <pc:docMk/>
            <pc:sldMk cId="109857222" sldId="256"/>
            <ac:spMk id="10" creationId="{DADD1FCA-8ACB-4958-81DD-4CDD6D3E1921}"/>
          </ac:spMkLst>
        </pc:spChg>
      </pc:sldChg>
      <pc:sldChg chg="modSp del mod modClrScheme chgLayout">
        <pc:chgData name="Kamran Sikander" userId="S::9104214@ea.edin.sch.uk::467f8753-61e3-4f53-aea2-035783d2e50a" providerId="AD" clId="Web-{99666B02-E6CB-1B83-BF82-3D65064674DE}" dt="2026-01-15T14:34:40.121" v="749"/>
        <pc:sldMkLst>
          <pc:docMk/>
          <pc:sldMk cId="4228378116" sldId="259"/>
        </pc:sldMkLst>
        <pc:spChg chg="mod ord">
          <ac:chgData name="Kamran Sikander" userId="S::9104214@ea.edin.sch.uk::467f8753-61e3-4f53-aea2-035783d2e50a" providerId="AD" clId="Web-{99666B02-E6CB-1B83-BF82-3D65064674DE}" dt="2026-01-15T14:23:40.922" v="459" actId="1076"/>
          <ac:spMkLst>
            <pc:docMk/>
            <pc:sldMk cId="4228378116" sldId="259"/>
            <ac:spMk id="2" creationId="{667548A8-0AD8-1A08-ACDD-638344432D6C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23:43.610" v="460" actId="1076"/>
          <ac:spMkLst>
            <pc:docMk/>
            <pc:sldMk cId="4228378116" sldId="259"/>
            <ac:spMk id="5" creationId="{9D736344-DD12-8F14-438B-BD2D51D73405}"/>
          </ac:spMkLst>
        </pc:spChg>
      </pc:sldChg>
      <pc:sldChg chg="addSp mod ord modClrScheme chgLayout">
        <pc:chgData name="Kamran Sikander" userId="S::9104214@ea.edin.sch.uk::467f8753-61e3-4f53-aea2-035783d2e50a" providerId="AD" clId="Web-{99666B02-E6CB-1B83-BF82-3D65064674DE}" dt="2026-01-15T14:30:42.551" v="535"/>
        <pc:sldMkLst>
          <pc:docMk/>
          <pc:sldMk cId="1689129680" sldId="260"/>
        </pc:sldMkLst>
        <pc:inkChg chg="add">
          <ac:chgData name="Kamran Sikander" userId="S::9104214@ea.edin.sch.uk::467f8753-61e3-4f53-aea2-035783d2e50a" providerId="AD" clId="Web-{99666B02-E6CB-1B83-BF82-3D65064674DE}" dt="2026-01-15T14:30:31.426" v="531"/>
          <ac:inkMkLst>
            <pc:docMk/>
            <pc:sldMk cId="1689129680" sldId="260"/>
            <ac:inkMk id="2" creationId="{E3F52BB4-8461-0D11-C742-3AA62062242F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33.379" v="532"/>
          <ac:inkMkLst>
            <pc:docMk/>
            <pc:sldMk cId="1689129680" sldId="260"/>
            <ac:inkMk id="4" creationId="{74BF0CC4-AEAB-0362-1B98-E21D1DE00BB2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36.801" v="533"/>
          <ac:inkMkLst>
            <pc:docMk/>
            <pc:sldMk cId="1689129680" sldId="260"/>
            <ac:inkMk id="5" creationId="{F06C7FB8-A93F-0F5B-2206-70FB9FBE6A79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40.070" v="534"/>
          <ac:inkMkLst>
            <pc:docMk/>
            <pc:sldMk cId="1689129680" sldId="260"/>
            <ac:inkMk id="6" creationId="{33595A07-8EA3-603B-564F-0774A217B4E8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42.551" v="535"/>
          <ac:inkMkLst>
            <pc:docMk/>
            <pc:sldMk cId="1689129680" sldId="260"/>
            <ac:inkMk id="7" creationId="{FF5FAE5A-6D1C-101D-BD3A-BA36D44E31D1}"/>
          </ac:inkMkLst>
        </pc:inkChg>
      </pc:sldChg>
      <pc:sldChg chg="mod modClrScheme chgLayout">
        <pc:chgData name="Kamran Sikander" userId="S::9104214@ea.edin.sch.uk::467f8753-61e3-4f53-aea2-035783d2e50a" providerId="AD" clId="Web-{99666B02-E6CB-1B83-BF82-3D65064674DE}" dt="2026-01-15T14:03:46.972" v="25"/>
        <pc:sldMkLst>
          <pc:docMk/>
          <pc:sldMk cId="6986037" sldId="261"/>
        </pc:sldMkLst>
      </pc:sldChg>
      <pc:sldChg chg="modSp mod modClrScheme chgLayout">
        <pc:chgData name="Kamran Sikander" userId="S::9104214@ea.edin.sch.uk::467f8753-61e3-4f53-aea2-035783d2e50a" providerId="AD" clId="Web-{99666B02-E6CB-1B83-BF82-3D65064674DE}" dt="2026-01-15T14:03:46.972" v="25"/>
        <pc:sldMkLst>
          <pc:docMk/>
          <pc:sldMk cId="3771964637" sldId="263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3771964637" sldId="263"/>
            <ac:spMk id="14" creationId="{75D410F5-882D-AE7C-CB00-7D5F2E1E02BD}"/>
          </ac:spMkLst>
        </pc:spChg>
      </pc:sldChg>
      <pc:sldChg chg="modSp mod modClrScheme chgLayout">
        <pc:chgData name="Kamran Sikander" userId="S::9104214@ea.edin.sch.uk::467f8753-61e3-4f53-aea2-035783d2e50a" providerId="AD" clId="Web-{99666B02-E6CB-1B83-BF82-3D65064674DE}" dt="2026-01-15T14:03:46.972" v="25"/>
        <pc:sldMkLst>
          <pc:docMk/>
          <pc:sldMk cId="1980905392" sldId="264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1980905392" sldId="264"/>
            <ac:spMk id="18" creationId="{1B90EEAB-C11E-67D0-1E7E-2E35C1E298D2}"/>
          </ac:spMkLst>
        </pc:spChg>
      </pc:sldChg>
      <pc:sldChg chg="delSp modSp mod modClrScheme delDesignElem chgLayout">
        <pc:chgData name="Kamran Sikander" userId="S::9104214@ea.edin.sch.uk::467f8753-61e3-4f53-aea2-035783d2e50a" providerId="AD" clId="Web-{99666B02-E6CB-1B83-BF82-3D65064674DE}" dt="2026-01-15T14:03:46.972" v="25"/>
        <pc:sldMkLst>
          <pc:docMk/>
          <pc:sldMk cId="3726177359" sldId="265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3726177359" sldId="265"/>
            <ac:spMk id="2" creationId="{B6D9E155-BB56-4613-7CD6-B53393EBBFFA}"/>
          </ac:spMkLst>
        </pc:spChg>
        <pc:spChg chg="del">
          <ac:chgData name="Kamran Sikander" userId="S::9104214@ea.edin.sch.uk::467f8753-61e3-4f53-aea2-035783d2e50a" providerId="AD" clId="Web-{99666B02-E6CB-1B83-BF82-3D65064674DE}" dt="2026-01-15T12:09:22.685" v="0"/>
          <ac:spMkLst>
            <pc:docMk/>
            <pc:sldMk cId="3726177359" sldId="265"/>
            <ac:spMk id="8" creationId="{E04E322F-0E4E-5459-E61C-27625AC0AA15}"/>
          </ac:spMkLst>
        </pc:spChg>
        <pc:spChg chg="del">
          <ac:chgData name="Kamran Sikander" userId="S::9104214@ea.edin.sch.uk::467f8753-61e3-4f53-aea2-035783d2e50a" providerId="AD" clId="Web-{99666B02-E6CB-1B83-BF82-3D65064674DE}" dt="2026-01-15T12:09:22.685" v="0"/>
          <ac:spMkLst>
            <pc:docMk/>
            <pc:sldMk cId="3726177359" sldId="265"/>
            <ac:spMk id="10" creationId="{D17993EB-DCCB-10FB-E6DB-D3DDAACE745E}"/>
          </ac:spMkLst>
        </pc:spChg>
      </pc:sldChg>
      <pc:sldChg chg="modSp mod modClrScheme chgLayout">
        <pc:chgData name="Kamran Sikander" userId="S::9104214@ea.edin.sch.uk::467f8753-61e3-4f53-aea2-035783d2e50a" providerId="AD" clId="Web-{99666B02-E6CB-1B83-BF82-3D65064674DE}" dt="2026-01-15T14:34:48.105" v="751" actId="20577"/>
        <pc:sldMkLst>
          <pc:docMk/>
          <pc:sldMk cId="1089837006" sldId="267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1089837006" sldId="267"/>
            <ac:spMk id="2" creationId="{684B7C36-79A7-2010-4618-4532331D3BD0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34:48.105" v="751" actId="20577"/>
          <ac:spMkLst>
            <pc:docMk/>
            <pc:sldMk cId="1089837006" sldId="267"/>
            <ac:spMk id="5" creationId="{2BEA0FE7-3C0D-997D-27CE-5DAF5B649550}"/>
          </ac:spMkLst>
        </pc:spChg>
      </pc:sldChg>
      <pc:sldChg chg="modSp mod modClrScheme chgLayout">
        <pc:chgData name="Kamran Sikander" userId="S::9104214@ea.edin.sch.uk::467f8753-61e3-4f53-aea2-035783d2e50a" providerId="AD" clId="Web-{99666B02-E6CB-1B83-BF82-3D65064674DE}" dt="2026-01-15T14:15:12.746" v="305" actId="1076"/>
        <pc:sldMkLst>
          <pc:docMk/>
          <pc:sldMk cId="4166664658" sldId="268"/>
        </pc:sldMkLst>
        <pc:spChg chg="mod">
          <ac:chgData name="Kamran Sikander" userId="S::9104214@ea.edin.sch.uk::467f8753-61e3-4f53-aea2-035783d2e50a" providerId="AD" clId="Web-{99666B02-E6CB-1B83-BF82-3D65064674DE}" dt="2026-01-15T14:15:08.762" v="303" actId="1076"/>
          <ac:spMkLst>
            <pc:docMk/>
            <pc:sldMk cId="4166664658" sldId="268"/>
            <ac:spMk id="3" creationId="{8B1082A1-788B-4EB9-0ECC-33AE5DD60BDA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15:04.574" v="302" actId="1076"/>
          <ac:spMkLst>
            <pc:docMk/>
            <pc:sldMk cId="4166664658" sldId="268"/>
            <ac:spMk id="5" creationId="{111CD379-7372-4EB7-3F4E-7D2AA622D3D1}"/>
          </ac:spMkLst>
        </pc:spChg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4166664658" sldId="268"/>
            <ac:spMk id="15" creationId="{BF113656-DFFE-F60A-7104-5F409BD2F2FE}"/>
          </ac:spMkLst>
        </pc:spChg>
        <pc:picChg chg="mod">
          <ac:chgData name="Kamran Sikander" userId="S::9104214@ea.edin.sch.uk::467f8753-61e3-4f53-aea2-035783d2e50a" providerId="AD" clId="Web-{99666B02-E6CB-1B83-BF82-3D65064674DE}" dt="2026-01-15T14:15:10.762" v="304" actId="1076"/>
          <ac:picMkLst>
            <pc:docMk/>
            <pc:sldMk cId="4166664658" sldId="268"/>
            <ac:picMk id="6" creationId="{8D3EAEE4-0D99-D0D6-E737-7D99673B113B}"/>
          </ac:picMkLst>
        </pc:picChg>
        <pc:picChg chg="mod">
          <ac:chgData name="Kamran Sikander" userId="S::9104214@ea.edin.sch.uk::467f8753-61e3-4f53-aea2-035783d2e50a" providerId="AD" clId="Web-{99666B02-E6CB-1B83-BF82-3D65064674DE}" dt="2026-01-15T14:15:12.746" v="305" actId="1076"/>
          <ac:picMkLst>
            <pc:docMk/>
            <pc:sldMk cId="4166664658" sldId="268"/>
            <ac:picMk id="7" creationId="{087F02F4-6BB9-017A-6398-85B889522B72}"/>
          </ac:picMkLst>
        </pc:picChg>
      </pc:sldChg>
      <pc:sldChg chg="modSp mod modClrScheme chgLayout">
        <pc:chgData name="Kamran Sikander" userId="S::9104214@ea.edin.sch.uk::467f8753-61e3-4f53-aea2-035783d2e50a" providerId="AD" clId="Web-{99666B02-E6CB-1B83-BF82-3D65064674DE}" dt="2026-01-15T14:04:22.644" v="29" actId="14100"/>
        <pc:sldMkLst>
          <pc:docMk/>
          <pc:sldMk cId="2265859854" sldId="269"/>
        </pc:sldMkLst>
        <pc:spChg chg="mod ord">
          <ac:chgData name="Kamran Sikander" userId="S::9104214@ea.edin.sch.uk::467f8753-61e3-4f53-aea2-035783d2e50a" providerId="AD" clId="Web-{99666B02-E6CB-1B83-BF82-3D65064674DE}" dt="2026-01-15T14:04:22.644" v="29" actId="14100"/>
          <ac:spMkLst>
            <pc:docMk/>
            <pc:sldMk cId="2265859854" sldId="269"/>
            <ac:spMk id="2" creationId="{BE101011-8384-BC4D-BBF2-EE974D70EF43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04:13.644" v="27" actId="20577"/>
          <ac:spMkLst>
            <pc:docMk/>
            <pc:sldMk cId="2265859854" sldId="269"/>
            <ac:spMk id="3" creationId="{611A1BA7-EF80-47F9-7AA6-6391A36EF30A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04:10.675" v="26" actId="20577"/>
          <ac:spMkLst>
            <pc:docMk/>
            <pc:sldMk cId="2265859854" sldId="269"/>
            <ac:spMk id="5" creationId="{F37CB7B1-0C49-2706-6981-292767508508}"/>
          </ac:spMkLst>
        </pc:spChg>
      </pc:sldChg>
      <pc:sldChg chg="modSp del mod modClrScheme chgLayout">
        <pc:chgData name="Kamran Sikander" userId="S::9104214@ea.edin.sch.uk::467f8753-61e3-4f53-aea2-035783d2e50a" providerId="AD" clId="Web-{99666B02-E6CB-1B83-BF82-3D65064674DE}" dt="2026-01-15T14:15:31.200" v="307"/>
        <pc:sldMkLst>
          <pc:docMk/>
          <pc:sldMk cId="3000695135" sldId="270"/>
        </pc:sldMkLst>
        <pc:spChg chg="mod">
          <ac:chgData name="Kamran Sikander" userId="S::9104214@ea.edin.sch.uk::467f8753-61e3-4f53-aea2-035783d2e50a" providerId="AD" clId="Web-{99666B02-E6CB-1B83-BF82-3D65064674DE}" dt="2026-01-15T13:51:58.768" v="22" actId="20577"/>
          <ac:spMkLst>
            <pc:docMk/>
            <pc:sldMk cId="3000695135" sldId="270"/>
            <ac:spMk id="3" creationId="{152BE453-BFE0-00CA-DB58-3AB5C959F22F}"/>
          </ac:spMkLst>
        </pc:spChg>
        <pc:spChg chg="mod">
          <ac:chgData name="Kamran Sikander" userId="S::9104214@ea.edin.sch.uk::467f8753-61e3-4f53-aea2-035783d2e50a" providerId="AD" clId="Web-{99666B02-E6CB-1B83-BF82-3D65064674DE}" dt="2026-01-15T13:51:50.627" v="18" actId="20577"/>
          <ac:spMkLst>
            <pc:docMk/>
            <pc:sldMk cId="3000695135" sldId="270"/>
            <ac:spMk id="5" creationId="{EA75A119-B1F9-579D-F700-D085EB8A277A}"/>
          </ac:spMkLst>
        </pc:spChg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3000695135" sldId="270"/>
            <ac:spMk id="15" creationId="{648F8735-2CB2-2E01-9516-8D28A2C1C708}"/>
          </ac:spMkLst>
        </pc:spChg>
      </pc:sldChg>
      <pc:sldChg chg="addSp delSp modSp mod modClrScheme chgLayout">
        <pc:chgData name="Kamran Sikander" userId="S::9104214@ea.edin.sch.uk::467f8753-61e3-4f53-aea2-035783d2e50a" providerId="AD" clId="Web-{99666B02-E6CB-1B83-BF82-3D65064674DE}" dt="2026-01-15T14:29:47.722" v="526" actId="1076"/>
        <pc:sldMkLst>
          <pc:docMk/>
          <pc:sldMk cId="2926494762" sldId="271"/>
        </pc:sldMkLst>
        <pc:spChg chg="mod ord">
          <ac:chgData name="Kamran Sikander" userId="S::9104214@ea.edin.sch.uk::467f8753-61e3-4f53-aea2-035783d2e50a" providerId="AD" clId="Web-{99666B02-E6CB-1B83-BF82-3D65064674DE}" dt="2026-01-15T14:03:46.972" v="25"/>
          <ac:spMkLst>
            <pc:docMk/>
            <pc:sldMk cId="2926494762" sldId="271"/>
            <ac:spMk id="2" creationId="{532F8B61-C1A3-CA8F-19F9-F0AD96C15A7B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29:47.722" v="526" actId="1076"/>
          <ac:spMkLst>
            <pc:docMk/>
            <pc:sldMk cId="2926494762" sldId="271"/>
            <ac:spMk id="3" creationId="{9C9F3F91-7727-0C7F-177A-49971C4B9287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29:37.456" v="524" actId="1076"/>
          <ac:spMkLst>
            <pc:docMk/>
            <pc:sldMk cId="2926494762" sldId="271"/>
            <ac:spMk id="5" creationId="{C3EFA361-847E-E628-2948-DD3596A9D0F2}"/>
          </ac:spMkLst>
        </pc:spChg>
        <pc:spChg chg="add del">
          <ac:chgData name="Kamran Sikander" userId="S::9104214@ea.edin.sch.uk::467f8753-61e3-4f53-aea2-035783d2e50a" providerId="AD" clId="Web-{99666B02-E6CB-1B83-BF82-3D65064674DE}" dt="2026-01-15T14:28:12.315" v="495"/>
          <ac:spMkLst>
            <pc:docMk/>
            <pc:sldMk cId="2926494762" sldId="271"/>
            <ac:spMk id="6" creationId="{05AA79B9-B6DF-343C-A533-C21E88ED0A4E}"/>
          </ac:spMkLst>
        </pc:spChg>
        <pc:spChg chg="add del mod">
          <ac:chgData name="Kamran Sikander" userId="S::9104214@ea.edin.sch.uk::467f8753-61e3-4f53-aea2-035783d2e50a" providerId="AD" clId="Web-{99666B02-E6CB-1B83-BF82-3D65064674DE}" dt="2026-01-15T14:29:18.894" v="517"/>
          <ac:spMkLst>
            <pc:docMk/>
            <pc:sldMk cId="2926494762" sldId="271"/>
            <ac:spMk id="8" creationId="{745B4A80-9F13-514E-E9D7-4FBF691041E1}"/>
          </ac:spMkLst>
        </pc:spChg>
      </pc:sldChg>
      <pc:sldChg chg="del mod modClrScheme chgLayout">
        <pc:chgData name="Kamran Sikander" userId="S::9104214@ea.edin.sch.uk::467f8753-61e3-4f53-aea2-035783d2e50a" providerId="AD" clId="Web-{99666B02-E6CB-1B83-BF82-3D65064674DE}" dt="2026-01-15T14:15:27.418" v="306"/>
        <pc:sldMkLst>
          <pc:docMk/>
          <pc:sldMk cId="3313964633" sldId="272"/>
        </pc:sldMkLst>
      </pc:sldChg>
      <pc:sldChg chg="addSp delSp modSp add replId addAnim">
        <pc:chgData name="Kamran Sikander" userId="S::9104214@ea.edin.sch.uk::467f8753-61e3-4f53-aea2-035783d2e50a" providerId="AD" clId="Web-{99666B02-E6CB-1B83-BF82-3D65064674DE}" dt="2026-01-15T14:35:28.076" v="755"/>
        <pc:sldMkLst>
          <pc:docMk/>
          <pc:sldMk cId="3708781697" sldId="273"/>
        </pc:sldMkLst>
        <pc:spChg chg="add mod">
          <ac:chgData name="Kamran Sikander" userId="S::9104214@ea.edin.sch.uk::467f8753-61e3-4f53-aea2-035783d2e50a" providerId="AD" clId="Web-{99666B02-E6CB-1B83-BF82-3D65064674DE}" dt="2026-01-15T14:13:55.434" v="294" actId="20577"/>
          <ac:spMkLst>
            <pc:docMk/>
            <pc:sldMk cId="3708781697" sldId="273"/>
            <ac:spMk id="2" creationId="{561F0165-DBBE-C942-9A0C-0FDD9851161F}"/>
          </ac:spMkLst>
        </pc:spChg>
        <pc:spChg chg="del mod">
          <ac:chgData name="Kamran Sikander" userId="S::9104214@ea.edin.sch.uk::467f8753-61e3-4f53-aea2-035783d2e50a" providerId="AD" clId="Web-{99666B02-E6CB-1B83-BF82-3D65064674DE}" dt="2026-01-15T14:10:08.447" v="189"/>
          <ac:spMkLst>
            <pc:docMk/>
            <pc:sldMk cId="3708781697" sldId="273"/>
            <ac:spMk id="3" creationId="{2C9A34FB-EEC6-2C51-02B7-D88EED5D5121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13:45.496" v="284" actId="20577"/>
          <ac:spMkLst>
            <pc:docMk/>
            <pc:sldMk cId="3708781697" sldId="273"/>
            <ac:spMk id="5" creationId="{BAC22E76-F1B0-2DEA-41CC-0C425D924697}"/>
          </ac:spMkLst>
        </pc:spChg>
        <pc:spChg chg="add mod">
          <ac:chgData name="Kamran Sikander" userId="S::9104214@ea.edin.sch.uk::467f8753-61e3-4f53-aea2-035783d2e50a" providerId="AD" clId="Web-{99666B02-E6CB-1B83-BF82-3D65064674DE}" dt="2026-01-15T14:14:38.199" v="301" actId="1076"/>
          <ac:spMkLst>
            <pc:docMk/>
            <pc:sldMk cId="3708781697" sldId="273"/>
            <ac:spMk id="8" creationId="{0797EF5E-3E6E-C849-314D-DB4DF006797A}"/>
          </ac:spMkLst>
        </pc:spChg>
        <pc:spChg chg="add mod">
          <ac:chgData name="Kamran Sikander" userId="S::9104214@ea.edin.sch.uk::467f8753-61e3-4f53-aea2-035783d2e50a" providerId="AD" clId="Web-{99666B02-E6CB-1B83-BF82-3D65064674DE}" dt="2026-01-15T14:14:34.184" v="300" actId="1076"/>
          <ac:spMkLst>
            <pc:docMk/>
            <pc:sldMk cId="3708781697" sldId="273"/>
            <ac:spMk id="9" creationId="{6A32BF01-A7D7-7C15-3DCD-618177B59AF7}"/>
          </ac:spMkLst>
        </pc:spChg>
        <pc:picChg chg="del">
          <ac:chgData name="Kamran Sikander" userId="S::9104214@ea.edin.sch.uk::467f8753-61e3-4f53-aea2-035783d2e50a" providerId="AD" clId="Web-{99666B02-E6CB-1B83-BF82-3D65064674DE}" dt="2026-01-15T14:10:06.932" v="188"/>
          <ac:picMkLst>
            <pc:docMk/>
            <pc:sldMk cId="3708781697" sldId="273"/>
            <ac:picMk id="6" creationId="{D11C964A-7891-4A7A-E415-B453F15FAF08}"/>
          </ac:picMkLst>
        </pc:picChg>
        <pc:picChg chg="del">
          <ac:chgData name="Kamran Sikander" userId="S::9104214@ea.edin.sch.uk::467f8753-61e3-4f53-aea2-035783d2e50a" providerId="AD" clId="Web-{99666B02-E6CB-1B83-BF82-3D65064674DE}" dt="2026-01-15T14:10:06.338" v="187"/>
          <ac:picMkLst>
            <pc:docMk/>
            <pc:sldMk cId="3708781697" sldId="273"/>
            <ac:picMk id="7" creationId="{ADBC317D-B57B-E471-BA0A-185A519ABC25}"/>
          </ac:picMkLst>
        </pc:picChg>
        <pc:cxnChg chg="add mod">
          <ac:chgData name="Kamran Sikander" userId="S::9104214@ea.edin.sch.uk::467f8753-61e3-4f53-aea2-035783d2e50a" providerId="AD" clId="Web-{99666B02-E6CB-1B83-BF82-3D65064674DE}" dt="2026-01-15T14:14:26.199" v="299" actId="14100"/>
          <ac:cxnSpMkLst>
            <pc:docMk/>
            <pc:sldMk cId="3708781697" sldId="273"/>
            <ac:cxnSpMk id="10" creationId="{9267037C-9E49-D51B-C3CD-5D2942E27EC7}"/>
          </ac:cxnSpMkLst>
        </pc:cxnChg>
      </pc:sldChg>
      <pc:sldChg chg="addSp delSp modSp add replId">
        <pc:chgData name="Kamran Sikander" userId="S::9104214@ea.edin.sch.uk::467f8753-61e3-4f53-aea2-035783d2e50a" providerId="AD" clId="Web-{99666B02-E6CB-1B83-BF82-3D65064674DE}" dt="2026-01-15T14:21:15.812" v="448" actId="20577"/>
        <pc:sldMkLst>
          <pc:docMk/>
          <pc:sldMk cId="171930351" sldId="274"/>
        </pc:sldMkLst>
        <pc:spChg chg="del mod">
          <ac:chgData name="Kamran Sikander" userId="S::9104214@ea.edin.sch.uk::467f8753-61e3-4f53-aea2-035783d2e50a" providerId="AD" clId="Web-{99666B02-E6CB-1B83-BF82-3D65064674DE}" dt="2026-01-15T14:16:55.943" v="374"/>
          <ac:spMkLst>
            <pc:docMk/>
            <pc:sldMk cId="171930351" sldId="274"/>
            <ac:spMk id="2" creationId="{4B571B6B-1965-E277-7C8A-D1AC0F534920}"/>
          </ac:spMkLst>
        </pc:spChg>
        <pc:spChg chg="add mod">
          <ac:chgData name="Kamran Sikander" userId="S::9104214@ea.edin.sch.uk::467f8753-61e3-4f53-aea2-035783d2e50a" providerId="AD" clId="Web-{99666B02-E6CB-1B83-BF82-3D65064674DE}" dt="2026-01-15T14:17:49.353" v="421" actId="20577"/>
          <ac:spMkLst>
            <pc:docMk/>
            <pc:sldMk cId="171930351" sldId="274"/>
            <ac:spMk id="3" creationId="{36A941F6-8F28-8427-FCD5-22B2FC1E652C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17:48.087" v="420" actId="20577"/>
          <ac:spMkLst>
            <pc:docMk/>
            <pc:sldMk cId="171930351" sldId="274"/>
            <ac:spMk id="5" creationId="{13246C5D-DCE9-E612-DB87-371EA9A85F87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21:15.812" v="448" actId="20577"/>
          <ac:spMkLst>
            <pc:docMk/>
            <pc:sldMk cId="171930351" sldId="274"/>
            <ac:spMk id="8" creationId="{7F096A8E-BEEA-ECEF-ECBD-E85B6EBDFC8D}"/>
          </ac:spMkLst>
        </pc:spChg>
        <pc:spChg chg="del">
          <ac:chgData name="Kamran Sikander" userId="S::9104214@ea.edin.sch.uk::467f8753-61e3-4f53-aea2-035783d2e50a" providerId="AD" clId="Web-{99666B02-E6CB-1B83-BF82-3D65064674DE}" dt="2026-01-15T14:16:53.537" v="373"/>
          <ac:spMkLst>
            <pc:docMk/>
            <pc:sldMk cId="171930351" sldId="274"/>
            <ac:spMk id="9" creationId="{594B385C-4984-0B17-C857-3D17BBC701D6}"/>
          </ac:spMkLst>
        </pc:spChg>
      </pc:sldChg>
      <pc:sldChg chg="delSp modSp add del replId">
        <pc:chgData name="Kamran Sikander" userId="S::9104214@ea.edin.sch.uk::467f8753-61e3-4f53-aea2-035783d2e50a" providerId="AD" clId="Web-{99666B02-E6CB-1B83-BF82-3D65064674DE}" dt="2026-01-15T14:29:49.894" v="527"/>
        <pc:sldMkLst>
          <pc:docMk/>
          <pc:sldMk cId="3583900023" sldId="275"/>
        </pc:sldMkLst>
        <pc:spChg chg="del">
          <ac:chgData name="Kamran Sikander" userId="S::9104214@ea.edin.sch.uk::467f8753-61e3-4f53-aea2-035783d2e50a" providerId="AD" clId="Web-{99666B02-E6CB-1B83-BF82-3D65064674DE}" dt="2026-01-15T14:27:02.080" v="463"/>
          <ac:spMkLst>
            <pc:docMk/>
            <pc:sldMk cId="3583900023" sldId="275"/>
            <ac:spMk id="3" creationId="{C1888629-A989-262E-F629-7815966D121F}"/>
          </ac:spMkLst>
        </pc:spChg>
        <pc:spChg chg="del mod">
          <ac:chgData name="Kamran Sikander" userId="S::9104214@ea.edin.sch.uk::467f8753-61e3-4f53-aea2-035783d2e50a" providerId="AD" clId="Web-{99666B02-E6CB-1B83-BF82-3D65064674DE}" dt="2026-01-15T14:28:05.128" v="493"/>
          <ac:spMkLst>
            <pc:docMk/>
            <pc:sldMk cId="3583900023" sldId="275"/>
            <ac:spMk id="5" creationId="{05AA79B9-B6DF-343C-A533-C21E88ED0A4E}"/>
          </ac:spMkLst>
        </pc:spChg>
        <pc:spChg chg="del">
          <ac:chgData name="Kamran Sikander" userId="S::9104214@ea.edin.sch.uk::467f8753-61e3-4f53-aea2-035783d2e50a" providerId="AD" clId="Web-{99666B02-E6CB-1B83-BF82-3D65064674DE}" dt="2026-01-15T14:26:59.987" v="462"/>
          <ac:spMkLst>
            <pc:docMk/>
            <pc:sldMk cId="3583900023" sldId="275"/>
            <ac:spMk id="7" creationId="{382E0EA1-EA9F-3B70-BD9F-EAAD576DC562}"/>
          </ac:spMkLst>
        </pc:spChg>
      </pc:sldChg>
      <pc:sldChg chg="addSp delSp add replId">
        <pc:chgData name="Kamran Sikander" userId="S::9104214@ea.edin.sch.uk::467f8753-61e3-4f53-aea2-035783d2e50a" providerId="AD" clId="Web-{99666B02-E6CB-1B83-BF82-3D65064674DE}" dt="2026-01-15T14:31:21.816" v="542"/>
        <pc:sldMkLst>
          <pc:docMk/>
          <pc:sldMk cId="3620663158" sldId="275"/>
        </pc:sldMkLst>
        <pc:inkChg chg="add">
          <ac:chgData name="Kamran Sikander" userId="S::9104214@ea.edin.sch.uk::467f8753-61e3-4f53-aea2-035783d2e50a" providerId="AD" clId="Web-{99666B02-E6CB-1B83-BF82-3D65064674DE}" dt="2026-01-15T14:30:54.269" v="536"/>
          <ac:inkMkLst>
            <pc:docMk/>
            <pc:sldMk cId="3620663158" sldId="275"/>
            <ac:inkMk id="2" creationId="{2DA69B46-8F13-EE79-AFFD-74760FDE809B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56.848" v="537"/>
          <ac:inkMkLst>
            <pc:docMk/>
            <pc:sldMk cId="3620663158" sldId="275"/>
            <ac:inkMk id="4" creationId="{4EF6D690-16B5-06D0-6896-E2217AFD2F50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0:58.566" v="538"/>
          <ac:inkMkLst>
            <pc:docMk/>
            <pc:sldMk cId="3620663158" sldId="275"/>
            <ac:inkMk id="5" creationId="{80F3A316-C3BD-5B0F-6386-8A70148F6FA9}"/>
          </ac:inkMkLst>
        </pc:inkChg>
        <pc:inkChg chg="add del">
          <ac:chgData name="Kamran Sikander" userId="S::9104214@ea.edin.sch.uk::467f8753-61e3-4f53-aea2-035783d2e50a" providerId="AD" clId="Web-{99666B02-E6CB-1B83-BF82-3D65064674DE}" dt="2026-01-15T14:31:14.879" v="540"/>
          <ac:inkMkLst>
            <pc:docMk/>
            <pc:sldMk cId="3620663158" sldId="275"/>
            <ac:inkMk id="6" creationId="{9235EDF7-907B-DCC8-4F4E-3015263F9CA4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19.207" v="541"/>
          <ac:inkMkLst>
            <pc:docMk/>
            <pc:sldMk cId="3620663158" sldId="275"/>
            <ac:inkMk id="7" creationId="{7AEFC6CB-7590-0046-3251-BCF1352542D4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21.816" v="542"/>
          <ac:inkMkLst>
            <pc:docMk/>
            <pc:sldMk cId="3620663158" sldId="275"/>
            <ac:inkMk id="8" creationId="{210A11F5-5003-0E1D-D1F2-BB7D6D1ED4F3}"/>
          </ac:inkMkLst>
        </pc:inkChg>
      </pc:sldChg>
      <pc:sldChg chg="addSp add replId">
        <pc:chgData name="Kamran Sikander" userId="S::9104214@ea.edin.sch.uk::467f8753-61e3-4f53-aea2-035783d2e50a" providerId="AD" clId="Web-{99666B02-E6CB-1B83-BF82-3D65064674DE}" dt="2026-01-15T14:31:48.879" v="551"/>
        <pc:sldMkLst>
          <pc:docMk/>
          <pc:sldMk cId="612204686" sldId="276"/>
        </pc:sldMkLst>
        <pc:inkChg chg="add">
          <ac:chgData name="Kamran Sikander" userId="S::9104214@ea.edin.sch.uk::467f8753-61e3-4f53-aea2-035783d2e50a" providerId="AD" clId="Web-{99666B02-E6CB-1B83-BF82-3D65064674DE}" dt="2026-01-15T14:31:29.348" v="543"/>
          <ac:inkMkLst>
            <pc:docMk/>
            <pc:sldMk cId="612204686" sldId="276"/>
            <ac:inkMk id="2" creationId="{CD6B36D8-8ED1-7BD4-4F24-BE8B8799979F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32.426" v="544"/>
          <ac:inkMkLst>
            <pc:docMk/>
            <pc:sldMk cId="612204686" sldId="276"/>
            <ac:inkMk id="4" creationId="{921A19B8-9442-EC17-E0F2-9EE8247B6198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35.051" v="545"/>
          <ac:inkMkLst>
            <pc:docMk/>
            <pc:sldMk cId="612204686" sldId="276"/>
            <ac:inkMk id="5" creationId="{9CCDF550-EB60-5067-6D8D-B72046BE922A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36.910" v="546"/>
          <ac:inkMkLst>
            <pc:docMk/>
            <pc:sldMk cId="612204686" sldId="276"/>
            <ac:inkMk id="6" creationId="{7E04EEAA-8862-394F-23B5-A2680DFD905D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39.457" v="547"/>
          <ac:inkMkLst>
            <pc:docMk/>
            <pc:sldMk cId="612204686" sldId="276"/>
            <ac:inkMk id="7" creationId="{519C4EA3-DE73-4472-FDA3-44DEC6477EE1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43.660" v="548"/>
          <ac:inkMkLst>
            <pc:docMk/>
            <pc:sldMk cId="612204686" sldId="276"/>
            <ac:inkMk id="8" creationId="{B2E4A927-A4A8-7E73-46E4-FF1F56F3F92A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45.941" v="549"/>
          <ac:inkMkLst>
            <pc:docMk/>
            <pc:sldMk cId="612204686" sldId="276"/>
            <ac:inkMk id="9" creationId="{A023DB8C-201C-1E10-4767-85FBB14D28AF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47.442" v="550"/>
          <ac:inkMkLst>
            <pc:docMk/>
            <pc:sldMk cId="612204686" sldId="276"/>
            <ac:inkMk id="10" creationId="{891564CF-FB06-C77D-BB2E-B0E92F909BC1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48.879" v="551"/>
          <ac:inkMkLst>
            <pc:docMk/>
            <pc:sldMk cId="612204686" sldId="276"/>
            <ac:inkMk id="11" creationId="{8E935F4D-2A8F-551C-747D-289BB6A0AA49}"/>
          </ac:inkMkLst>
        </pc:inkChg>
      </pc:sldChg>
      <pc:sldChg chg="addSp add replId">
        <pc:chgData name="Kamran Sikander" userId="S::9104214@ea.edin.sch.uk::467f8753-61e3-4f53-aea2-035783d2e50a" providerId="AD" clId="Web-{99666B02-E6CB-1B83-BF82-3D65064674DE}" dt="2026-01-15T14:32:12.707" v="558"/>
        <pc:sldMkLst>
          <pc:docMk/>
          <pc:sldMk cId="994567208" sldId="277"/>
        </pc:sldMkLst>
        <pc:inkChg chg="add">
          <ac:chgData name="Kamran Sikander" userId="S::9104214@ea.edin.sch.uk::467f8753-61e3-4f53-aea2-035783d2e50a" providerId="AD" clId="Web-{99666B02-E6CB-1B83-BF82-3D65064674DE}" dt="2026-01-15T14:31:54.098" v="552"/>
          <ac:inkMkLst>
            <pc:docMk/>
            <pc:sldMk cId="994567208" sldId="277"/>
            <ac:inkMk id="2" creationId="{C4C983F9-F392-020F-00BD-8337D09F6139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1:56.051" v="553"/>
          <ac:inkMkLst>
            <pc:docMk/>
            <pc:sldMk cId="994567208" sldId="277"/>
            <ac:inkMk id="4" creationId="{355BE104-D710-7DD1-163B-80661FD49E7B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2:02.067" v="554"/>
          <ac:inkMkLst>
            <pc:docMk/>
            <pc:sldMk cId="994567208" sldId="277"/>
            <ac:inkMk id="5" creationId="{ECB167A0-66C4-00C6-06EC-4FCF2D2E9912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2:05.160" v="555"/>
          <ac:inkMkLst>
            <pc:docMk/>
            <pc:sldMk cId="994567208" sldId="277"/>
            <ac:inkMk id="6" creationId="{97D4AF82-D119-8CCD-F638-0B4E96597488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2:06.817" v="556"/>
          <ac:inkMkLst>
            <pc:docMk/>
            <pc:sldMk cId="994567208" sldId="277"/>
            <ac:inkMk id="7" creationId="{C2FD2DB6-463F-22BA-7EF6-645407BC2526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2:08.567" v="557"/>
          <ac:inkMkLst>
            <pc:docMk/>
            <pc:sldMk cId="994567208" sldId="277"/>
            <ac:inkMk id="8" creationId="{DE5633F7-A1CD-01BC-A0F1-47DCBC998A6F}"/>
          </ac:inkMkLst>
        </pc:inkChg>
        <pc:inkChg chg="add">
          <ac:chgData name="Kamran Sikander" userId="S::9104214@ea.edin.sch.uk::467f8753-61e3-4f53-aea2-035783d2e50a" providerId="AD" clId="Web-{99666B02-E6CB-1B83-BF82-3D65064674DE}" dt="2026-01-15T14:32:12.707" v="558"/>
          <ac:inkMkLst>
            <pc:docMk/>
            <pc:sldMk cId="994567208" sldId="277"/>
            <ac:inkMk id="9" creationId="{5E4170F4-1CC5-4C8C-6DA9-2C5F0192B095}"/>
          </ac:inkMkLst>
        </pc:inkChg>
      </pc:sldChg>
      <pc:sldChg chg="addSp delSp modSp add replId">
        <pc:chgData name="Kamran Sikander" userId="S::9104214@ea.edin.sch.uk::467f8753-61e3-4f53-aea2-035783d2e50a" providerId="AD" clId="Web-{99666B02-E6CB-1B83-BF82-3D65064674DE}" dt="2026-01-15T14:34:31.089" v="748" actId="14100"/>
        <pc:sldMkLst>
          <pc:docMk/>
          <pc:sldMk cId="1927490295" sldId="278"/>
        </pc:sldMkLst>
        <pc:spChg chg="mod">
          <ac:chgData name="Kamran Sikander" userId="S::9104214@ea.edin.sch.uk::467f8753-61e3-4f53-aea2-035783d2e50a" providerId="AD" clId="Web-{99666B02-E6CB-1B83-BF82-3D65064674DE}" dt="2026-01-15T14:34:26.589" v="747" actId="20577"/>
          <ac:spMkLst>
            <pc:docMk/>
            <pc:sldMk cId="1927490295" sldId="278"/>
            <ac:spMk id="3" creationId="{A92DFB2A-BEFC-E8D8-9ED4-6F3D196CFE57}"/>
          </ac:spMkLst>
        </pc:spChg>
        <pc:spChg chg="mod">
          <ac:chgData name="Kamran Sikander" userId="S::9104214@ea.edin.sch.uk::467f8753-61e3-4f53-aea2-035783d2e50a" providerId="AD" clId="Web-{99666B02-E6CB-1B83-BF82-3D65064674DE}" dt="2026-01-15T14:34:31.089" v="748" actId="14100"/>
          <ac:spMkLst>
            <pc:docMk/>
            <pc:sldMk cId="1927490295" sldId="278"/>
            <ac:spMk id="5" creationId="{940534F0-0A49-8908-44CF-150112402F77}"/>
          </ac:spMkLst>
        </pc:spChg>
        <pc:inkChg chg="add del">
          <ac:chgData name="Kamran Sikander" userId="S::9104214@ea.edin.sch.uk::467f8753-61e3-4f53-aea2-035783d2e50a" providerId="AD" clId="Web-{99666B02-E6CB-1B83-BF82-3D65064674DE}" dt="2026-01-15T14:32:58.115" v="565"/>
          <ac:inkMkLst>
            <pc:docMk/>
            <pc:sldMk cId="1927490295" sldId="278"/>
            <ac:inkMk id="6" creationId="{B9B81CBC-E98B-2A03-5539-8B808D218CEF}"/>
          </ac:inkMkLst>
        </pc:inkChg>
        <pc:inkChg chg="add del">
          <ac:chgData name="Kamran Sikander" userId="S::9104214@ea.edin.sch.uk::467f8753-61e3-4f53-aea2-035783d2e50a" providerId="AD" clId="Web-{99666B02-E6CB-1B83-BF82-3D65064674DE}" dt="2026-01-15T14:32:58.115" v="564"/>
          <ac:inkMkLst>
            <pc:docMk/>
            <pc:sldMk cId="1927490295" sldId="278"/>
            <ac:inkMk id="8" creationId="{53E4C832-CD18-DC03-70DB-FE24F14CA229}"/>
          </ac:inkMkLst>
        </pc:inkChg>
        <pc:inkChg chg="add del">
          <ac:chgData name="Kamran Sikander" userId="S::9104214@ea.edin.sch.uk::467f8753-61e3-4f53-aea2-035783d2e50a" providerId="AD" clId="Web-{99666B02-E6CB-1B83-BF82-3D65064674DE}" dt="2026-01-15T14:32:58.115" v="563"/>
          <ac:inkMkLst>
            <pc:docMk/>
            <pc:sldMk cId="1927490295" sldId="278"/>
            <ac:inkMk id="9" creationId="{DB6B3DEB-6FC8-C435-9C00-36EC6EE76736}"/>
          </ac:inkMkLst>
        </pc:inkChg>
      </pc:sldChg>
      <pc:sldMasterChg chg="del delSldLayout">
        <pc:chgData name="Kamran Sikander" userId="S::9104214@ea.edin.sch.uk::467f8753-61e3-4f53-aea2-035783d2e50a" providerId="AD" clId="Web-{99666B02-E6CB-1B83-BF82-3D65064674DE}" dt="2026-01-15T12:09:22.685" v="0"/>
        <pc:sldMasterMkLst>
          <pc:docMk/>
          <pc:sldMasterMk cId="2460954070" sldId="2147483660"/>
        </pc:sldMasterMkLst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amran Sikander" userId="S::9104214@ea.edin.sch.uk::467f8753-61e3-4f53-aea2-035783d2e50a" providerId="AD" clId="Web-{99666B02-E6CB-1B83-BF82-3D65064674DE}" dt="2026-01-15T12:09:22.685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Kamran Sikander" userId="S::9104214@ea.edin.sch.uk::467f8753-61e3-4f53-aea2-035783d2e50a" providerId="AD" clId="Web-{99666B02-E6CB-1B83-BF82-3D65064674DE}" dt="2026-01-15T12:09:30.403" v="1"/>
        <pc:sldMasterMkLst>
          <pc:docMk/>
          <pc:sldMasterMk cId="4106080757" sldId="2147483672"/>
        </pc:sldMasterMkLst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1576627686" sldId="2147483673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2002238556" sldId="2147483674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736312535" sldId="2147483675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2789966191" sldId="2147483676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1439288874" sldId="2147483677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2326938597" sldId="2147483678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2320033571" sldId="2147483679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2665606600" sldId="2147483680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3480146954" sldId="2147483681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1029466487" sldId="2147483682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2:09:30.403" v="1"/>
          <pc:sldLayoutMkLst>
            <pc:docMk/>
            <pc:sldMasterMk cId="4106080757" sldId="2147483672"/>
            <pc:sldLayoutMk cId="3697967610" sldId="2147483683"/>
          </pc:sldLayoutMkLst>
        </pc:sldLayoutChg>
      </pc:sldMasterChg>
      <pc:sldMasterChg chg="add del addSldLayout delSldLayout modSldLayout">
        <pc:chgData name="Kamran Sikander" userId="S::9104214@ea.edin.sch.uk::467f8753-61e3-4f53-aea2-035783d2e50a" providerId="AD" clId="Web-{99666B02-E6CB-1B83-BF82-3D65064674DE}" dt="2026-01-15T14:03:13.831" v="24"/>
        <pc:sldMasterMkLst>
          <pc:docMk/>
          <pc:sldMasterMk cId="2890769761" sldId="2147483684"/>
        </pc:sldMasterMkLst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1555594219" sldId="2147483685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618962496" sldId="2147483686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2121223079" sldId="2147483687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2455652841" sldId="2147483688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2308534529" sldId="2147483689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3786719756" sldId="2147483690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3721470382" sldId="2147483691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2681317194" sldId="2147483692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4252018530" sldId="2147483693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3566720327" sldId="2147483694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13.831" v="24"/>
          <pc:sldLayoutMkLst>
            <pc:docMk/>
            <pc:sldMasterMk cId="2890769761" sldId="2147483684"/>
            <pc:sldLayoutMk cId="1429462079" sldId="2147483695"/>
          </pc:sldLayoutMkLst>
        </pc:sldLayoutChg>
      </pc:sldMasterChg>
      <pc:sldMasterChg chg="add del addSldLayout delSldLayout modSldLayout">
        <pc:chgData name="Kamran Sikander" userId="S::9104214@ea.edin.sch.uk::467f8753-61e3-4f53-aea2-035783d2e50a" providerId="AD" clId="Web-{99666B02-E6CB-1B83-BF82-3D65064674DE}" dt="2026-01-15T14:03:46.972" v="25"/>
        <pc:sldMasterMkLst>
          <pc:docMk/>
          <pc:sldMasterMk cId="2773222133" sldId="2147483696"/>
        </pc:sldMasterMkLst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3259682860" sldId="2147483697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854143879" sldId="2147483698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1255462817" sldId="2147483699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456321377" sldId="2147483700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104589234" sldId="2147483701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445800989" sldId="2147483702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011655267" sldId="2147483703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139655319" sldId="2147483704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297362253" sldId="2147483705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885707472" sldId="2147483706"/>
          </pc:sldLayoutMkLst>
        </pc:sldLayoutChg>
        <pc:sldLayoutChg chg="add del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2773222133" sldId="2147483696"/>
            <pc:sldLayoutMk cId="2496463127" sldId="2147483707"/>
          </pc:sldLayoutMkLst>
        </pc:sldLayoutChg>
      </pc:sldMasterChg>
      <pc:sldMasterChg chg="add addSldLayout modSldLayout">
        <pc:chgData name="Kamran Sikander" userId="S::9104214@ea.edin.sch.uk::467f8753-61e3-4f53-aea2-035783d2e50a" providerId="AD" clId="Web-{99666B02-E6CB-1B83-BF82-3D65064674DE}" dt="2026-01-15T14:03:46.972" v="25"/>
        <pc:sldMasterMkLst>
          <pc:docMk/>
          <pc:sldMasterMk cId="1707719837" sldId="2147483708"/>
        </pc:sldMasterMkLst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2436250385" sldId="2147483709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455079890" sldId="2147483710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227894811" sldId="2147483711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1562419314" sldId="2147483712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1959395626" sldId="2147483713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3181708295" sldId="2147483714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2490721513" sldId="2147483715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3835593405" sldId="2147483716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3327861698" sldId="2147483717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1249904102" sldId="2147483718"/>
          </pc:sldLayoutMkLst>
        </pc:sldLayoutChg>
        <pc:sldLayoutChg chg="add mod replId">
          <pc:chgData name="Kamran Sikander" userId="S::9104214@ea.edin.sch.uk::467f8753-61e3-4f53-aea2-035783d2e50a" providerId="AD" clId="Web-{99666B02-E6CB-1B83-BF82-3D65064674DE}" dt="2026-01-15T14:03:46.972" v="25"/>
          <pc:sldLayoutMkLst>
            <pc:docMk/>
            <pc:sldMasterMk cId="1707719837" sldId="2147483708"/>
            <pc:sldLayoutMk cId="3866161248" sldId="2147483719"/>
          </pc:sldLayoutMkLst>
        </pc:sldLayoutChg>
      </pc:sldMasterChg>
    </pc:docChg>
  </pc:docChgLst>
  <pc:docChgLst>
    <pc:chgData name="Kamran Sikander" userId="S::9104214@ea.edin.sch.uk::467f8753-61e3-4f53-aea2-035783d2e50a" providerId="AD" clId="Web-{E31A98DD-1F17-8C2E-2C1B-6340E22A3AF6}"/>
    <pc:docChg chg="mod addSld delSld modSld sldOrd addMainMaster delMainMaster">
      <pc:chgData name="Kamran Sikander" userId="S::9104214@ea.edin.sch.uk::467f8753-61e3-4f53-aea2-035783d2e50a" providerId="AD" clId="Web-{E31A98DD-1F17-8C2E-2C1B-6340E22A3AF6}" dt="2026-01-13T23:35:38.631" v="552" actId="20577"/>
      <pc:docMkLst>
        <pc:docMk/>
      </pc:docMkLst>
      <pc:sldChg chg="addSp delSp modSp mod modClrScheme delDesignElem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109857222" sldId="256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 setBg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1689129680" sldId="260"/>
        </pc:sldMkLst>
        <pc:picChg chg="add mod">
          <ac:chgData name="Kamran Sikander" userId="S::9104214@ea.edin.sch.uk::467f8753-61e3-4f53-aea2-035783d2e50a" providerId="AD" clId="Web-{E31A98DD-1F17-8C2E-2C1B-6340E22A3AF6}" dt="2026-01-13T22:21:17.186" v="6"/>
          <ac:picMkLst>
            <pc:docMk/>
            <pc:sldMk cId="1689129680" sldId="260"/>
            <ac:picMk id="3" creationId="{70FF8891-178E-BE76-5B48-489CEC3AC0F9}"/>
          </ac:picMkLst>
        </pc:picChg>
      </pc:sldChg>
      <pc:sldChg chg="mod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6986037" sldId="261"/>
        </pc:sldMkLst>
      </pc:sldChg>
      <pc:sldChg chg="modSp mod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3771964637" sldId="263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3771964637" sldId="263"/>
            <ac:spMk id="14" creationId="{75D410F5-882D-AE7C-CB00-7D5F2E1E02BD}"/>
          </ac:spMkLst>
        </pc:spChg>
      </pc:sldChg>
      <pc:sldChg chg="modSp mod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1980905392" sldId="264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1980905392" sldId="264"/>
            <ac:spMk id="18" creationId="{1B90EEAB-C11E-67D0-1E7E-2E35C1E298D2}"/>
          </ac:spMkLst>
        </pc:spChg>
      </pc:sldChg>
      <pc:sldChg chg="addSp delSp modSp mod modClrScheme delDesignElem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3726177359" sldId="265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3726177359" sldId="265"/>
            <ac:spMk id="2" creationId="{B6D9E155-BB56-4613-7CD6-B53393EBBFFA}"/>
          </ac:spMkLst>
        </pc:spChg>
      </pc:sldChg>
      <pc:sldChg chg="modSp add mod ord replId modClrScheme chgLayout">
        <pc:chgData name="Kamran Sikander" userId="S::9104214@ea.edin.sch.uk::467f8753-61e3-4f53-aea2-035783d2e50a" providerId="AD" clId="Web-{E31A98DD-1F17-8C2E-2C1B-6340E22A3AF6}" dt="2026-01-13T23:26:17.565" v="368" actId="20577"/>
        <pc:sldMkLst>
          <pc:docMk/>
          <pc:sldMk cId="1089837006" sldId="267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1089837006" sldId="267"/>
            <ac:spMk id="2" creationId="{684B7C36-79A7-2010-4618-4532331D3BD0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26:17.565" v="368" actId="20577"/>
          <ac:spMkLst>
            <pc:docMk/>
            <pc:sldMk cId="1089837006" sldId="267"/>
            <ac:spMk id="5" creationId="{2BEA0FE7-3C0D-997D-27CE-5DAF5B649550}"/>
          </ac:spMkLst>
        </pc:spChg>
      </pc:sldChg>
      <pc:sldChg chg="addSp delSp modSp add mod replId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4166664658" sldId="268"/>
        </pc:sldMkLst>
        <pc:spChg chg="add del mod">
          <ac:chgData name="Kamran Sikander" userId="S::9104214@ea.edin.sch.uk::467f8753-61e3-4f53-aea2-035783d2e50a" providerId="AD" clId="Web-{E31A98DD-1F17-8C2E-2C1B-6340E22A3AF6}" dt="2026-01-13T23:11:57.346" v="330" actId="14100"/>
          <ac:spMkLst>
            <pc:docMk/>
            <pc:sldMk cId="4166664658" sldId="268"/>
            <ac:spMk id="3" creationId="{8B1082A1-788B-4EB9-0ECC-33AE5DD60BDA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11:47.096" v="328" actId="14100"/>
          <ac:spMkLst>
            <pc:docMk/>
            <pc:sldMk cId="4166664658" sldId="268"/>
            <ac:spMk id="5" creationId="{111CD379-7372-4EB7-3F4E-7D2AA622D3D1}"/>
          </ac:spMkLst>
        </pc:spChg>
        <pc:spChg chg="add 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4166664658" sldId="268"/>
            <ac:spMk id="15" creationId="{BF113656-DFFE-F60A-7104-5F409BD2F2FE}"/>
          </ac:spMkLst>
        </pc:spChg>
        <pc:spChg chg="add">
          <ac:chgData name="Kamran Sikander" userId="S::9104214@ea.edin.sch.uk::467f8753-61e3-4f53-aea2-035783d2e50a" providerId="AD" clId="Web-{E31A98DD-1F17-8C2E-2C1B-6340E22A3AF6}" dt="2026-01-13T23:15:01.198" v="344"/>
          <ac:spMkLst>
            <pc:docMk/>
            <pc:sldMk cId="4166664658" sldId="268"/>
            <ac:spMk id="17" creationId="{C7CA1C6B-58BE-AB26-3743-8B74B98955D2}"/>
          </ac:spMkLst>
        </pc:spChg>
        <pc:picChg chg="add mod">
          <ac:chgData name="Kamran Sikander" userId="S::9104214@ea.edin.sch.uk::467f8753-61e3-4f53-aea2-035783d2e50a" providerId="AD" clId="Web-{E31A98DD-1F17-8C2E-2C1B-6340E22A3AF6}" dt="2026-01-13T23:12:20.912" v="333" actId="1076"/>
          <ac:picMkLst>
            <pc:docMk/>
            <pc:sldMk cId="4166664658" sldId="268"/>
            <ac:picMk id="6" creationId="{8D3EAEE4-0D99-D0D6-E737-7D99673B113B}"/>
          </ac:picMkLst>
        </pc:picChg>
        <pc:picChg chg="add mod">
          <ac:chgData name="Kamran Sikander" userId="S::9104214@ea.edin.sch.uk::467f8753-61e3-4f53-aea2-035783d2e50a" providerId="AD" clId="Web-{E31A98DD-1F17-8C2E-2C1B-6340E22A3AF6}" dt="2026-01-13T23:14:16.150" v="336" actId="1076"/>
          <ac:picMkLst>
            <pc:docMk/>
            <pc:sldMk cId="4166664658" sldId="268"/>
            <ac:picMk id="7" creationId="{087F02F4-6BB9-017A-6398-85B889522B72}"/>
          </ac:picMkLst>
        </pc:picChg>
      </pc:sldChg>
      <pc:sldChg chg="addSp modSp add mod replId modClrScheme chgLayout">
        <pc:chgData name="Kamran Sikander" userId="S::9104214@ea.edin.sch.uk::467f8753-61e3-4f53-aea2-035783d2e50a" providerId="AD" clId="Web-{E31A98DD-1F17-8C2E-2C1B-6340E22A3AF6}" dt="2026-01-13T23:15:35.887" v="346"/>
        <pc:sldMkLst>
          <pc:docMk/>
          <pc:sldMk cId="2265859854" sldId="269"/>
        </pc:sldMkLst>
        <pc:spChg chg="mod ord">
          <ac:chgData name="Kamran Sikander" userId="S::9104214@ea.edin.sch.uk::467f8753-61e3-4f53-aea2-035783d2e50a" providerId="AD" clId="Web-{E31A98DD-1F17-8C2E-2C1B-6340E22A3AF6}" dt="2026-01-13T23:15:35.887" v="346"/>
          <ac:spMkLst>
            <pc:docMk/>
            <pc:sldMk cId="2265859854" sldId="269"/>
            <ac:spMk id="2" creationId="{BE101011-8384-BC4D-BBF2-EE974D70EF43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09:04.293" v="262" actId="20577"/>
          <ac:spMkLst>
            <pc:docMk/>
            <pc:sldMk cId="2265859854" sldId="269"/>
            <ac:spMk id="3" creationId="{611A1BA7-EF80-47F9-7AA6-6391A36EF30A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08:55.949" v="260" actId="20577"/>
          <ac:spMkLst>
            <pc:docMk/>
            <pc:sldMk cId="2265859854" sldId="269"/>
            <ac:spMk id="5" creationId="{F37CB7B1-0C49-2706-6981-292767508508}"/>
          </ac:spMkLst>
        </pc:spChg>
        <pc:spChg chg="add mod">
          <ac:chgData name="Kamran Sikander" userId="S::9104214@ea.edin.sch.uk::467f8753-61e3-4f53-aea2-035783d2e50a" providerId="AD" clId="Web-{E31A98DD-1F17-8C2E-2C1B-6340E22A3AF6}" dt="2026-01-13T23:07:15.616" v="237" actId="20577"/>
          <ac:spMkLst>
            <pc:docMk/>
            <pc:sldMk cId="2265859854" sldId="269"/>
            <ac:spMk id="7" creationId="{6340802B-456C-CA7B-FE9B-28B24F2AC069}"/>
          </ac:spMkLst>
        </pc:spChg>
      </pc:sldChg>
      <pc:sldChg chg="modSp add ord replId">
        <pc:chgData name="Kamran Sikander" userId="S::9104214@ea.edin.sch.uk::467f8753-61e3-4f53-aea2-035783d2e50a" providerId="AD" clId="Web-{E31A98DD-1F17-8C2E-2C1B-6340E22A3AF6}" dt="2026-01-13T23:34:36.341" v="546" actId="14100"/>
        <pc:sldMkLst>
          <pc:docMk/>
          <pc:sldMk cId="2926494762" sldId="271"/>
        </pc:sldMkLst>
        <pc:spChg chg="mod">
          <ac:chgData name="Kamran Sikander" userId="S::9104214@ea.edin.sch.uk::467f8753-61e3-4f53-aea2-035783d2e50a" providerId="AD" clId="Web-{E31A98DD-1F17-8C2E-2C1B-6340E22A3AF6}" dt="2026-01-13T23:30:06.064" v="432" actId="20577"/>
          <ac:spMkLst>
            <pc:docMk/>
            <pc:sldMk cId="2926494762" sldId="271"/>
            <ac:spMk id="2" creationId="{532F8B61-C1A3-CA8F-19F9-F0AD96C15A7B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34:36.341" v="546" actId="14100"/>
          <ac:spMkLst>
            <pc:docMk/>
            <pc:sldMk cId="2926494762" sldId="271"/>
            <ac:spMk id="3" creationId="{9C9F3F91-7727-0C7F-177A-49971C4B9287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34:32.090" v="543" actId="20577"/>
          <ac:spMkLst>
            <pc:docMk/>
            <pc:sldMk cId="2926494762" sldId="271"/>
            <ac:spMk id="5" creationId="{C3EFA361-847E-E628-2948-DD3596A9D0F2}"/>
          </ac:spMkLst>
        </pc:spChg>
        <pc:spChg chg="mod">
          <ac:chgData name="Kamran Sikander" userId="S::9104214@ea.edin.sch.uk::467f8753-61e3-4f53-aea2-035783d2e50a" providerId="AD" clId="Web-{E31A98DD-1F17-8C2E-2C1B-6340E22A3AF6}" dt="2026-01-13T23:29:01.718" v="430" actId="20577"/>
          <ac:spMkLst>
            <pc:docMk/>
            <pc:sldMk cId="2926494762" sldId="271"/>
            <ac:spMk id="7" creationId="{8FA300C1-0E75-B294-C35B-0418E3709368}"/>
          </ac:spMkLst>
        </pc:spChg>
      </pc:sldChg>
    </pc:docChg>
  </pc:docChgLst>
  <pc:docChgLst>
    <pc:chgData name="Kamran Sikander" userId="S::9104214@ea.edin.sch.uk::467f8753-61e3-4f53-aea2-035783d2e50a" providerId="AD" clId="Web-{E87E8F84-D936-99D9-85A9-9D7F8EC3D59A}"/>
    <pc:docChg chg="addSld modSld">
      <pc:chgData name="Kamran Sikander" userId="S::9104214@ea.edin.sch.uk::467f8753-61e3-4f53-aea2-035783d2e50a" providerId="AD" clId="Web-{E87E8F84-D936-99D9-85A9-9D7F8EC3D59A}" dt="2026-01-14T08:39:30.621" v="11" actId="14100"/>
      <pc:docMkLst>
        <pc:docMk/>
      </pc:docMkLst>
      <pc:sldChg chg="addSp delSp modSp add replId">
        <pc:chgData name="Kamran Sikander" userId="S::9104214@ea.edin.sch.uk::467f8753-61e3-4f53-aea2-035783d2e50a" providerId="AD" clId="Web-{E87E8F84-D936-99D9-85A9-9D7F8EC3D59A}" dt="2026-01-14T08:39:30.621" v="11" actId="14100"/>
        <pc:sldMkLst>
          <pc:docMk/>
          <pc:sldMk cId="3313964633" sldId="272"/>
        </pc:sldMkLst>
        <pc:spChg chg="del">
          <ac:chgData name="Kamran Sikander" userId="S::9104214@ea.edin.sch.uk::467f8753-61e3-4f53-aea2-035783d2e50a" providerId="AD" clId="Web-{E87E8F84-D936-99D9-85A9-9D7F8EC3D59A}" dt="2026-01-14T08:38:47.402" v="5"/>
          <ac:spMkLst>
            <pc:docMk/>
            <pc:sldMk cId="3313964633" sldId="272"/>
            <ac:spMk id="3" creationId="{08EE05B8-8879-F6CB-67AA-CBA8B7DBF692}"/>
          </ac:spMkLst>
        </pc:spChg>
        <pc:spChg chg="del">
          <ac:chgData name="Kamran Sikander" userId="S::9104214@ea.edin.sch.uk::467f8753-61e3-4f53-aea2-035783d2e50a" providerId="AD" clId="Web-{E87E8F84-D936-99D9-85A9-9D7F8EC3D59A}" dt="2026-01-14T08:38:47.402" v="6"/>
          <ac:spMkLst>
            <pc:docMk/>
            <pc:sldMk cId="3313964633" sldId="272"/>
            <ac:spMk id="5" creationId="{B1D2C78E-FB3D-CBD9-E9F3-459B11304E95}"/>
          </ac:spMkLst>
        </pc:spChg>
        <pc:spChg chg="add del mod">
          <ac:chgData name="Kamran Sikander" userId="S::9104214@ea.edin.sch.uk::467f8753-61e3-4f53-aea2-035783d2e50a" providerId="AD" clId="Web-{E87E8F84-D936-99D9-85A9-9D7F8EC3D59A}" dt="2026-01-14T08:39:02.496" v="7"/>
          <ac:spMkLst>
            <pc:docMk/>
            <pc:sldMk cId="3313964633" sldId="272"/>
            <ac:spMk id="8" creationId="{6493F47B-9432-6737-C32E-3C2F70A98F06}"/>
          </ac:spMkLst>
        </pc:spChg>
        <pc:spChg chg="del">
          <ac:chgData name="Kamran Sikander" userId="S::9104214@ea.edin.sch.uk::467f8753-61e3-4f53-aea2-035783d2e50a" providerId="AD" clId="Web-{E87E8F84-D936-99D9-85A9-9D7F8EC3D59A}" dt="2026-01-14T08:38:47.402" v="2"/>
          <ac:spMkLst>
            <pc:docMk/>
            <pc:sldMk cId="3313964633" sldId="272"/>
            <ac:spMk id="15" creationId="{BF552CCC-E533-E869-0B32-B081AE499EEF}"/>
          </ac:spMkLst>
        </pc:spChg>
        <pc:spChg chg="del">
          <ac:chgData name="Kamran Sikander" userId="S::9104214@ea.edin.sch.uk::467f8753-61e3-4f53-aea2-035783d2e50a" providerId="AD" clId="Web-{E87E8F84-D936-99D9-85A9-9D7F8EC3D59A}" dt="2026-01-14T08:38:47.371" v="1"/>
          <ac:spMkLst>
            <pc:docMk/>
            <pc:sldMk cId="3313964633" sldId="272"/>
            <ac:spMk id="17" creationId="{328854B7-1BC7-2A0B-464D-80B49B573ACE}"/>
          </ac:spMkLst>
        </pc:spChg>
        <pc:picChg chg="del">
          <ac:chgData name="Kamran Sikander" userId="S::9104214@ea.edin.sch.uk::467f8753-61e3-4f53-aea2-035783d2e50a" providerId="AD" clId="Web-{E87E8F84-D936-99D9-85A9-9D7F8EC3D59A}" dt="2026-01-14T08:38:47.402" v="4"/>
          <ac:picMkLst>
            <pc:docMk/>
            <pc:sldMk cId="3313964633" sldId="272"/>
            <ac:picMk id="6" creationId="{67AF98FD-AB6E-1AEF-66E9-899D558BBBF6}"/>
          </ac:picMkLst>
        </pc:picChg>
        <pc:picChg chg="del">
          <ac:chgData name="Kamran Sikander" userId="S::9104214@ea.edin.sch.uk::467f8753-61e3-4f53-aea2-035783d2e50a" providerId="AD" clId="Web-{E87E8F84-D936-99D9-85A9-9D7F8EC3D59A}" dt="2026-01-14T08:38:47.402" v="3"/>
          <ac:picMkLst>
            <pc:docMk/>
            <pc:sldMk cId="3313964633" sldId="272"/>
            <ac:picMk id="7" creationId="{1ECCF94C-3ACF-51CA-532E-4628C7862E74}"/>
          </ac:picMkLst>
        </pc:picChg>
        <pc:picChg chg="add mod">
          <ac:chgData name="Kamran Sikander" userId="S::9104214@ea.edin.sch.uk::467f8753-61e3-4f53-aea2-035783d2e50a" providerId="AD" clId="Web-{E87E8F84-D936-99D9-85A9-9D7F8EC3D59A}" dt="2026-01-14T08:39:30.621" v="11" actId="14100"/>
          <ac:picMkLst>
            <pc:docMk/>
            <pc:sldMk cId="3313964633" sldId="272"/>
            <ac:picMk id="9" creationId="{EA678689-6FF2-082B-C724-4C04D66E1E6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24755 9553 16383 0 0,'-22'4'0'0'0,"-44"2"0"0"0,-33 0 0 0 0,-27-1 0 0 0,-5-2 0 0 0,6-1 0 0 0,2-1 0 0 0,13-1 0 0 0,11 0 0 0 0,14 0 0 0 0,17 0 0 0 0,10 0 0 0 0,12 0 0 0 0,8-1 0 0 0,2 1 0 0 0,7-4 0 0 0,0-2 0 0 0,-9 0 0 0 0,-3-3 0 0 0,-3 0 0 0 0,-3-4 0 0 0,-3 2 0 0 0,-10 1 0 0 0,0-1 0 0 0,-4 1 0 0 0,1-2 0 0 0,-7 0 0 0 0,-1-1 0 0 0,3 1 0 0 0,9 2 0 0 0,4-1 0 0 0,-1 1 0 0 0,5 2 0 0 0,5-1 0 0 0,3-1 0 0 0,4 3 0 0 0,3-7 0 0 0,0-1 0 0 0,1 2 0 0 0,2 3 0 0 0,2 4 0 0 0,2 2 0 0 0,1-2 0 0 0,-3-1 0 0 0,-15-3 0 0 0,-8 0 0 0 0,0 2 0 0 0,1 2 0 0 0,-5 2 0 0 0,-1 2 0 0 0,1 1 0 0 0,0 1 0 0 0,-7 0 0 0 0,-11 0 0 0 0,-5 5 0 0 0,1 2 0 0 0,-4-1 0 0 0,-5 3 0 0 0,4 0 0 0 0,-2-1 0 0 0,4-2 0 0 0,8-3 0 0 0,8 9 0 0 0,10 0 0 0 0,2 0 0 0 0,5-3 0 0 0,12 2 0 0 0,7-2 0 0 0,1-1 0 0 0,0-3 0 0 0,1 3 0 0 0,1-1 0 0 0,-4-1 0 0 0,4 3 0 0 0,1 0 0 0 0,2-2 0 0 0,0-1 0 0 0,0-3 0 0 0,-5-1 0 0 0,-10 3 0 0 0,-8 1 0 0 0,-5 9 0 0 0,-2 1 0 0 0,-10-2 0 0 0,-3-3 0 0 0,-3 1 0 0 0,1-2 0 0 0,-9-2 0 0 0,-1 2 0 0 0,0-1 0 0 0,4-2 0 0 0,2-2 0 0 0,9-2 0 0 0,6-1 0 0 0,5-2 0 0 0,7 5 0 0 0,6 0 0 0 0,7 1 0 0 0,3-2 0 0 0,4-1 0 0 0,1 3 0 0 0,1 1 0 0 0,0-1 0 0 0,-1-1 0 0 0,1-2 0 0 0,-10-2 0 0 0,-3 0 0 0 0,0 0 0 0 0,3-2 0 0 0,2 1 0 0 0,2-5 0 0 0,2-1 0 0 0,-7 0 0 0 0,-7 1 0 0 0,0 2 0 0 0,2 1 0 0 0,-1 1 0 0 0,7-4 0 0 0,5-1 0 0 0,-6 1 0 0 0,-1 0 0 0 0,0 2 0 0 0,-1-3 0 0 0,0-1 0 0 0,3 1 0 0 0,-2 1 0 0 0,-4 2 0 0 0,1 2 0 0 0,-2 0 0 0 0,2 0 0 0 0,3 2 0 0 0,-1-1 0 0 0,1 0 0 0 0,-2 0 0 0 0,2 1 0 0 0,-3-1 0 0 0,1 0 0 0 0,-5 4 0 0 0,-6 2 0 0 0,-2 0 0 0 0,3-1 0 0 0,5-2 0 0 0,-4-1 0 0 0,3-1 0 0 0,8 4 0 0 0,2 1 0 0 0,-2-1 0 0 0,-4 0 0 0 0,-9-2 0 0 0,-4-1 0 0 0,-3 3 0 0 0,0 1 0 0 0,-4 0 0 0 0,0 3 0 0 0,0 0 0 0 0,3 3 0 0 0,1-1 0 0 0,-7-1 0 0 0,2-4 0 0 0,-1 3 0 0 0,6-1 0 0 0,-7-1 0 0 0,0-3 0 0 0,1 4 0 0 0,3-1 0 0 0,7-1 0 0 0,3-1 0 0 0,6-2 0 0 0,5-1 0 0 0,6 3 0 0 0,3 1 0 0 0,3 0 0 0 0,-3 7 0 0 0,-6 2 0 0 0,-1-2 0 0 0,-3-3 0 0 0,0 1 0 0 0,-1-1 0 0 0,-4-2 0 0 0,-2-3 0 0 0,2-2 0 0 0,4-1 0 0 0,4-2 0 0 0,5 0 0 0 0,-2-1 0 0 0,1 1 0 0 0,-4 0 0 0 0,-3-1 0 0 0,-5 1 0 0 0,-4 0 0 0 0,-6 0 0 0 0,-4-9 0 0 0,0-3 0 0 0,1 0 0 0 0,5 3 0 0 0,8 3 0 0 0,2 2 0 0 0,4 1 0 0 0,4 3 0 0 0,9-5 0 0 0,-2 0 0 0 0,1-1 0 0 0,0-2 0 0 0,-9-1 0 0 0,-3 1 0 0 0,1 3 0 0 0,2 1 0 0 0,3 2 0 0 0,2 1 0 0 0,3 1 0 0 0,1 0 0 0 0,-4 1 0 0 0,-1-1 0 0 0,0 1 0 0 0,1-1 0 0 0,2 0 0 0 0,-4 0 0 0 0,-9 5 0 0 0,-11 1 0 0 0,-11-1 0 0 0,-16 0 0 0 0,-4 7 0 0 0,-1 2 0 0 0,1 3 0 0 0,-4-1 0 0 0,4-4 0 0 0,8 1 0 0 0,11-2 0 0 0,14-3 0 0 0,5-2 0 0 0,7-3 0 0 0,5-1 0 0 0,-1-2 0 0 0,-3 0 0 0 0,0-1 0 0 0,-6 1 0 0 0,-1-1 0 0 0,3 1 0 0 0,4-1 0 0 0,4 1 0 0 0,3 5 0 0 0,3 1 0 0 0,-3-1 0 0 0,-1 0 0 0 0,0-2 0 0 0,2-1 0 0 0,-4-1 0 0 0,1 0 0 0 0,-9-1 0 0 0,-6 0 0 0 0,1-1 0 0 0,4 1 0 0 0,4 0 0 0 0,5 0 0 0 0,4 0 0 0 0,-3 0 0 0 0,0 0 0 0 0,-3 0 0 0 0,5-5 0 0 0,-2-1 0 0 0,-4 1 0 0 0,-10 0 0 0 0,0 2 0 0 0,-2 1 0 0 0,3 1 0 0 0,4 0 0 0 0,6 1 0 0 0,4 0 0 0 0,-1 1 0 0 0,-1-1 0 0 0,-2-9 0 0 0,-4-3 0 0 0,-1-4 0 0 0,3 1 0 0 0,-1 3 0 0 0,1 3 0 0 0,8-1 0 0 0,8-3 0 0 0,8-4 0 0 0,16 0 0 0 0,7 0 0 0 0,7 2 0 0 0,5 3 0 0 0,3 5 0 0 0,3 2 0 0 0,0 3 0 0 0,1 2 0 0 0,9 0 0 0 0,2 1 0 0 0,0-5 0 0 0,-3-1 0 0 0,-3-1 0 0 0,-2 2 0 0 0,-2 1 0 0 0,2 1 0 0 0,2-3 0 0 0,-1-2 0 0 0,2 1 0 0 0,-3-3 0 0 0,-3 0 0 0 0,-2 2 0 0 0,-1 1 0 0 0,1 3 0 0 0,8 1 0 0 0,3 1 0 0 0,5 1 0 0 0,13 0 0 0 0,6 1 0 0 0,10-1 0 0 0,8-4 0 0 0,7-2 0 0 0,8 0 0 0 0,10-3 0 0 0,1 0 0 0 0,0 2 0 0 0,5 1 0 0 0,-7 2 0 0 0,-12 2 0 0 0,-12 6 0 0 0,-12 1 0 0 0,-11 1 0 0 0,-12 4 0 0 0,-4 0 0 0 0,5-2 0 0 0,17 2 0 0 0,3 0 0 0 0,8-2 0 0 0,5-3 0 0 0,-2-1 0 0 0,0-3 0 0 0,-4 0 0 0 0,9-1 0 0 0,3 0 0 0 0,-3-1 0 0 0,2 1 0 0 0,1-5 0 0 0,-5-1 0 0 0,-7 0 0 0 0,2 1 0 0 0,-6 2 0 0 0,-11 1 0 0 0,-11 1 0 0 0,-8 1 0 0 0,-2 0 0 0 0,7 0 0 0 0,9 0 0 0 0,14-4 0 0 0,14-2 0 0 0,6 0 0 0 0,7-3 0 0 0,6-9 0 0 0,-1-1 0 0 0,-8-3 0 0 0,-10 3 0 0 0,-1 0 0 0 0,-9 4 0 0 0,-8 3 0 0 0,-9-4 0 0 0,-10 0 0 0 0,-8 3 0 0 0,-4 4 0 0 0,0 3 0 0 0,5 2 0 0 0,0 3 0 0 0,8-4 0 0 0,14 0 0 0 0,11 0 0 0 0,16-4 0 0 0,21-4 0 0 0,15 0 0 0 0,13-3 0 0 0,3 2 0 0 0,8-6 0 0 0,-10 1 0 0 0,-20-2 0 0 0,-15 4 0 0 0,-21 4 0 0 0,-10 0 0 0 0,-12 2 0 0 0,-12 3 0 0 0,-4 3 0 0 0,9 2 0 0 0,14 2 0 0 0,14 1 0 0 0,20-4 0 0 0,17-2 0 0 0,15 1 0 0 0,18-13 0 0 0,1-2 0 0 0,-11 1 0 0 0,-16 4 0 0 0,-19 5 0 0 0,-10 4 0 0 0,-15 3 0 0 0,-17 2 0 0 0,-15 1 0 0 0,-10 0 0 0 0,-6 1 0 0 0,-5 5 0 0 0,7 5 0 0 0,8 1 0 0 0,5 3 0 0 0,5 3 0 0 0,2 0 0 0 0,6 4 0 0 0,3-1 0 0 0,-6-4 0 0 0,-2-5 0 0 0,-11 1 0 0 0,-7-3 0 0 0,-1-3 0 0 0,-7 2 0 0 0,6 4 0 0 0,7 0 0 0 0,5 6 0 0 0,17 1 0 0 0,12 0 0 0 0,7 3 0 0 0,8-4 0 0 0,-3 0 0 0 0,-11-3 0 0 0,-14-5 0 0 0,-13 1 0 0 0,-10-3 0 0 0,-7-1 0 0 0,5-3 0 0 0,0 2 0 0 0,0 0 0 0 0,1-1 0 0 0,0-2 0 0 0,-2-1 0 0 0,6 3 0 0 0,1 1 0 0 0,-2-1 0 0 0,-4-2 0 0 0,-3-1 0 0 0,-3-1 0 0 0,7-2 0 0 0,7 1 0 0 0,4-1 0 0 0,7-1 0 0 0,13 1 0 0 0,4 0 0 0 0,7 0 0 0 0,-4-1 0 0 0,1 1 0 0 0,-6 0 0 0 0,-11 0 0 0 0,-11 0 0 0 0,-9 0 0 0 0,-3 0 0 0 0,7 0 0 0 0,5-4 0 0 0,2-2 0 0 0,3 0 0 0 0,1-3 0 0 0,9 0 0 0 0,4 1 0 0 0,-2-2 0 0 0,-2 0 0 0 0,-3 2 0 0 0,-8 3 0 0 0,-7 2 0 0 0,-7 1 0 0 0,-6 1 0 0 0,5 1 0 0 0,15 0 0 0 0,12 1 0 0 0,3-1 0 0 0,9 1 0 0 0,10 3 0 0 0,-6 2 0 0 0,2 0 0 0 0,-4-1 0 0 0,-11-2 0 0 0,-13-1 0 0 0,-10-1 0 0 0,-9 0 0 0 0,0 3 0 0 0,6 2 0 0 0,6-1 0 0 0,3 0 0 0 0,3-2 0 0 0,1-1 0 0 0,0-1 0 0 0,-4-1 0 0 0,-6 0 0 0 0,-6 4 0 0 0,-6 2 0 0 0,-3 0 0 0 0,-2 2 0 0 0,3 2 0 0 0,2-3 0 0 0,-1-1 0 0 0,-6 2 0 0 0,-6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17117 3479 16383 0 0,'50'0'0'0'0,"55"0"0"0"0,49 0 0 0 0,29 0 0 0 0,-3 0 0 0 0,-22 0 0 0 0,-32 0 0 0 0,-34 0 0 0 0,-36 0 0 0 0,-29 5 0 0 0,-23 12 0 0 0,-22 7 0 0 0,-19 5 0 0 0,-12 7 0 0 0,-7 3 0 0 0,-10 9 0 0 0,-8-3 0 0 0,-1-5 0 0 0,-3-4 0 0 0,7-8 0 0 0,5-9 0 0 0,10-7 0 0 0,4-7 0 0 0,1-3 0 0 0,-1-2 0 0 0,-10-2 0 0 0,-6 0 0 0 0,-15 1 0 0 0,-9 0 0 0 0,-13 0 0 0 0,-3-10 0 0 0,-4-2 0 0 0,-7 0 0 0 0,2 3 0 0 0,6-2 0 0 0,-2 1 0 0 0,7 3 0 0 0,7 2 0 0 0,16 2 0 0 0,17 2 0 0 0,15 2 0 0 0,11 0 0 0 0,7-5 0 0 0,-10-1 0 0 0,-8 1 0 0 0,-10 0 0 0 0,-9 2 0 0 0,-13 1 0 0 0,3 0 0 0 0,6 2 0 0 0,4 0 0 0 0,11 0 0 0 0,4 0 0 0 0,7 1 0 0 0,7-1 0 0 0,5 0 0 0 0,4 0 0 0 0,3 0 0 0 0,-4 0 0 0 0,8 0 0 0 0,14 0 0 0 0,9-5 0 0 0,9-6 0 0 0,9-2 0 0 0,6-3 0 0 0,5 1 0 0 0,2-2 0 0 0,2 2 0 0 0,-5-2 0 0 0,-2 3 0 0 0,10-2 0 0 0,9-3 0 0 0,2 2 0 0 0,-2 4 0 0 0,-2 4 0 0 0,-5 3 0 0 0,-7-1 0 0 0,-5-1 0 0 0,5 2 0 0 0,6-3 0 0 0,8-1 0 0 0,20 3 0 0 0,20 1 0 0 0,21 2 0 0 0,11 2 0 0 0,17 2 0 0 0,10-1 0 0 0,10 2 0 0 0,-10-1 0 0 0,-10 0 0 0 0,-22 1 0 0 0,-21 4 0 0 0,-19 2 0 0 0,-13-1 0 0 0,-6-1 0 0 0,-1-1 0 0 0,0-2 0 0 0,-4-1 0 0 0,1 0 0 0 0,7-1 0 0 0,0-1 0 0 0,-6 1 0 0 0,0 0 0 0 0,-3 4 0 0 0,-5 3 0 0 0,1-1 0 0 0,-2-1 0 0 0,-2-1 0 0 0,-3-2 0 0 0,-7 4 0 0 0,-3 1 0 0 0,-1-1 0 0 0,0-1 0 0 0,2-2 0 0 0,2-1 0 0 0,-5 4 0 0 0,0 1 0 0 0,0-1 0 0 0,2-1 0 0 0,-13 3 0 0 0,-13 6 0 0 0,-17 9 0 0 0,-14 12 0 0 0,-12 9 0 0 0,-8 7 0 0 0,5-5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15072 4660 16383 0 0,'5'0'0'0'0,"11"0"0"0"0,23 0 0 0 0,20 0 0 0 0,14 0 0 0 0,15 0 0 0 0,11 0 0 0 0,10 0 0 0 0,0 0 0 0 0,12 0 0 0 0,9 0 0 0 0,13-5 0 0 0,-3-2 0 0 0,-2-4 0 0 0,-3 0 0 0 0,-1 1 0 0 0,-8 3 0 0 0,-11 2 0 0 0,-20 2 0 0 0,-16 2 0 0 0,-16 1 0 0 0,-10 0 0 0 0,-4 0 0 0 0,-5 1 0 0 0,0-1 0 0 0,-3 1 0 0 0,-3-1 0 0 0,-3 0 0 0 0,-3 0 0 0 0,-2 0 0 0 0,4 0 0 0 0,6 0 0 0 0,6 0 0 0 0,5 0 0 0 0,-1 0 0 0 0,-4 0 0 0 0,-5 0 0 0 0,-5 0 0 0 0,-3 0 0 0 0,-3 0 0 0 0,-6 5 0 0 0,-2 1 0 0 0,-5 6 0 0 0,-6 4 0 0 0,-9 10 0 0 0,-5 6 0 0 0,-7 2 0 0 0,-6-5 0 0 0,-12 3 0 0 0,-9-5 0 0 0,-9-1 0 0 0,-2-5 0 0 0,-7-2 0 0 0,-4 1 0 0 0,2-2 0 0 0,3-5 0 0 0,-1-5 0 0 0,-1 2 0 0 0,0-1 0 0 0,-5-2 0 0 0,-3-3 0 0 0,0-1 0 0 0,-4-2 0 0 0,-5 0 0 0 0,-5-1 0 0 0,-4-1 0 0 0,-13-9 0 0 0,-15-3 0 0 0,2 0 0 0 0,14 2 0 0 0,18 4 0 0 0,7 3 0 0 0,10 1 0 0 0,6 2 0 0 0,2 1 0 0 0,-1-9 0 0 0,5-4 0 0 0,-1 1 0 0 0,-2-2 0 0 0,-6 0 0 0 0,-5-1 0 0 0,-1 1 0 0 0,0 3 0 0 0,1 4 0 0 0,5 3 0 0 0,8 2 0 0 0,7 1 0 0 0,5-4 0 0 0,5-1 0 0 0,1 1 0 0 0,2 0 0 0 0,1 2 0 0 0,-1 1 0 0 0,0 1 0 0 0,5 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9652 4969 16383 0 0,'5'0'0'0'0,"11"0"0"0"0,13-5 0 0 0,12-1 0 0 0,13 0 0 0 0,17-4 0 0 0,12 0 0 0 0,6-4 0 0 0,3-4 0 0 0,5 2 0 0 0,2-3 0 0 0,-2-2 0 0 0,-3 2 0 0 0,3 0 0 0 0,0-7 0 0 0,-8 0 0 0 0,-3 6 0 0 0,-7 0 0 0 0,-6 5 0 0 0,-7-1 0 0 0,-9 2 0 0 0,-9 4 0 0 0,-8 4 0 0 0,-6 2 0 0 0,-4 3 0 0 0,-2 0 0 0 0,4 2 0 0 0,7-1 0 0 0,6 1 0 0 0,10 0 0 0 0,11-1 0 0 0,9 0 0 0 0,11 0 0 0 0,11 1 0 0 0,4-1 0 0 0,9 0 0 0 0,1 0 0 0 0,6-1 0 0 0,-7 6 0 0 0,-7 2 0 0 0,-7-1 0 0 0,-9-1 0 0 0,-10-1 0 0 0,-9-2 0 0 0,-5-1 0 0 0,-3 0 0 0 0,-8-1 0 0 0,-8-1 0 0 0,-5 1 0 0 0,-6 0 0 0 0,2 0 0 0 0,1 4 0 0 0,-2 3 0 0 0,-7 4 0 0 0,-7 6 0 0 0,-8 4 0 0 0,-10 4 0 0 0,-11 2 0 0 0,-13 3 0 0 0,-13-1 0 0 0,-11 1 0 0 0,-7 0 0 0 0,-9-5 0 0 0,-4-2 0 0 0,-11 0 0 0 0,-7 1 0 0 0,-13 2 0 0 0,-11 20 0 0 0,4 28 0 0 0,-6 11 0 0 0,-3-9 0 0 0,2-13 0 0 0,11-12 0 0 0,2-14 0 0 0,13-14 0 0 0,11-11 0 0 0,9-7 0 0 0,4-5 0 0 0,4-2 0 0 0,-3-1 0 0 0,-7 0 0 0 0,-12 1 0 0 0,-11 1 0 0 0,-1 0 0 0 0,5 0 0 0 0,8 1 0 0 0,7-5 0 0 0,5-7 0 0 0,10 0 0 0 0,9 1 0 0 0,8 2 0 0 0,5-2 0 0 0,4 1 0 0 0,1 3 0 0 0,2-4 0 0 0,0 1 0 0 0,0 2 0 0 0,-1 2 0 0 0,0 3 0 0 0,4-4 0 0 0,2 0 0 0 0,4-4 0 0 0,-4-1 0 0 0,1-2 0 0 0,-6-4 0 0 0,-2 1 0 0 0,-2 3 0 0 0,4-1 0 0 0,-3 3 0 0 0,-1-3 0 0 0,0 3 0 0 0,0 2 0 0 0,-5-2 0 0 0,-6 2 0 0 0,0 1 0 0 0,1 4 0 0 0,-2 1 0 0 0,-3 3 0 0 0,-4 0 0 0 0,7-4 0 0 0,20-1 0 0 0,24 0 0 0 0,27 2 0 0 0,28 1 0 0 0,19 1 0 0 0,17 1 0 0 0,8 0 0 0 0,11 1 0 0 0,1 0 0 0 0,-3 1 0 0 0,-10-1 0 0 0,-13 0 0 0 0,-10-5 0 0 0,-14-1 0 0 0,-12 0 0 0 0,-5 1 0 0 0,-5 1 0 0 0,1 2 0 0 0,2 1 0 0 0,0 0 0 0 0,2 1 0 0 0,-2 0 0 0 0,2 1 0 0 0,-2-1 0 0 0,-3 0 0 0 0,1 0 0 0 0,-1 0 0 0 0,2 0 0 0 0,0 0 0 0 0,-4 0 0 0 0,-2 0 0 0 0,-3 0 0 0 0,-2 0 0 0 0,-1 0 0 0 0,-6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12551 4908 16383 0 0,'-10'-5'0'0'0,"-3"-6"0"0"0,6-2 0 0 0,18-3 0 0 0,22 1 0 0 0,31-2 0 0 0,33-3 0 0 0,26-3 0 0 0,30 2 0 0 0,25-5 0 0 0,21 2 0 0 0,6 0 0 0 0,-2 5 0 0 0,-1 4 0 0 0,-15 1 0 0 0,-25 2 0 0 0,-30 4 0 0 0,-32 3 0 0 0,-29 2 0 0 0,-21 1 0 0 0,-14 2 0 0 0,-8 1 0 0 0,-5-1 0 0 0,0 1 0 0 0,0 0 0 0 0,2-1 0 0 0,0 0 0 0 0,2 0 0 0 0,-3 5 0 0 0,-2 2 0 0 0,1-1 0 0 0,1 4 0 0 0,1 5 0 0 0,2 5 0 0 0,-4 4 0 0 0,0-2 0 0 0,-6 0 0 0 0,1-4 0 0 0,-3 1 0 0 0,0-4 0 0 0,3-4 0 0 0,4 1 0 0 0,2 3 0 0 0,3 0 0 0 0,-4 1 0 0 0,-6 4 0 0 0,-5 3 0 0 0,-5 2 0 0 0,-4 2 0 0 0,-2 2 0 0 0,-6-5 0 0 0,-3-1 0 0 0,-19 1 0 0 0,-25 0 0 0 0,-14 2 0 0 0,-9 1 0 0 0,-13-4 0 0 0,-16-1 0 0 0,-5-4 0 0 0,-8 0 0 0 0,1-4 0 0 0,5 6 0 0 0,1 0 0 0 0,1-4 0 0 0,8 1 0 0 0,17-3 0 0 0,12-4 0 0 0,14-3 0 0 0,12-4 0 0 0,9-1 0 0 0,0-2 0 0 0,-3 0 0 0 0,-4-1 0 0 0,-10 1 0 0 0,-5-1 0 0 0,-3 0 0 0 0,-6 1 0 0 0,0 0 0 0 0,-5-10 0 0 0,2-3 0 0 0,1 0 0 0 0,5-1 0 0 0,7 0 0 0 0,8 3 0 0 0,9 4 0 0 0,6 2 0 0 0,4 3 0 0 0,2 1 0 0 0,-4 1 0 0 0,-5 1 0 0 0,-8-1 0 0 0,-4 1 0 0 0,0 0 0 0 0,0-1 0 0 0,3 0 0 0 0,4 0 0 0 0,5 0 0 0 0,4 0 0 0 0,-2 0 0 0 0,-5 0 0 0 0,9 0 0 0 0,16 0 0 0 0,24 0 0 0 0,22 0 0 0 0,20 0 0 0 0,11 0 0 0 0,11 0 0 0 0,7 0 0 0 0,10 0 0 0 0,5 0 0 0 0,-4 0 0 0 0,-2 0 0 0 0,-2 0 0 0 0,5-5 0 0 0,1-1 0 0 0,0-6 0 0 0,0 1 0 0 0,3-4 0 0 0,0-4 0 0 0,-6 2 0 0 0,-8 3 0 0 0,-18 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14863 4672 16383 0 0,'10'0'0'0'0,"8"0"0"0"0,11 0 0 0 0,5 0 0 0 0,8 0 0 0 0,5-5 0 0 0,15-1 0 0 0,12 0 0 0 0,8 1 0 0 0,4 1 0 0 0,13 2 0 0 0,10-4 0 0 0,10-1 0 0 0,4 0 0 0 0,7 3 0 0 0,11 0 0 0 0,-5 2 0 0 0,-5 1 0 0 0,0 1 0 0 0,-13 0 0 0 0,-11 0 0 0 0,-9-4 0 0 0,-17-3 0 0 0,-17 1 0 0 0,-14 2 0 0 0,-11 0 0 0 0,-7 2 0 0 0,-4 1 0 0 0,-2 0 0 0 0,4 1 0 0 0,8 0 0 0 0,11 1 0 0 0,8-1 0 0 0,4 0 0 0 0,1 0 0 0 0,-5 0 0 0 0,-7 5 0 0 0,-7 2 0 0 0,-6-1 0 0 0,-5-1 0 0 0,-2-1 0 0 0,-2-2 0 0 0,0-1 0 0 0,0 5 0 0 0,-1 5 0 0 0,6 2 0 0 0,2 3 0 0 0,5-1 0 0 0,5 1 0 0 0,1-1 0 0 0,-4-3 0 0 0,-3 0 0 0 0,-3-1 0 0 0,-4 3 0 0 0,-1-2 0 0 0,-7 2 0 0 0,-12 5 0 0 0,-18-3 0 0 0,-23 3 0 0 0,-30-3 0 0 0,-36-4 0 0 0,-41-4 0 0 0,-26-4 0 0 0,-26-2 0 0 0,-20-1 0 0 0,1-1 0 0 0,15-1 0 0 0,16 0 0 0 0,24 0 0 0 0,22 6 0 0 0,23 1 0 0 0,21 0 0 0 0,14-1 0 0 0,6-1 0 0 0,-2-2 0 0 0,1-1 0 0 0,-12 0 0 0 0,-3-1 0 0 0,-8-1 0 0 0,3 1 0 0 0,10 0 0 0 0,9 0 0 0 0,11-1 0 0 0,10 1 0 0 0,3 0 0 0 0,5 5 0 0 0,3 2 0 0 0,4-1 0 0 0,1-1 0 0 0,-3-1 0 0 0,-6-2 0 0 0,-6-1 0 0 0,5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12745 5771 16383 0 0,'5'0'0'0'0,"16"5"0"0"0,15 2 0 0 0,11-1 0 0 0,2-1 0 0 0,-2-1 0 0 0,-4-2 0 0 0,-5-1 0 0 0,-8 5 0 0 0,0 0 0 0 0,0 5 0 0 0,0 1 0 0 0,10-3 0 0 0,7-2 0 0 0,12 3 0 0 0,4 4 0 0 0,17 0 0 0 0,10-3 0 0 0,8 3 0 0 0,8-3 0 0 0,-9-1 0 0 0,4 1 0 0 0,-6-1 0 0 0,-5-2 0 0 0,-6 3 0 0 0,-9-1 0 0 0,-2-2 0 0 0,6 2 0 0 0,5 0 0 0 0,3-2 0 0 0,-4-2 0 0 0,-6 3 0 0 0,-6-1 0 0 0,-11-1 0 0 0,-10 3 0 0 0,-8 5 0 0 0,-8-1 0 0 0,-3-1 0 0 0,-8 0 0 0 0,-2-1 0 0 0,-15-2 0 0 0,-14-4 0 0 0,-5-7 0 0 0,-5-4 0 0 0,-10-1 0 0 0,-19 1 0 0 0,-7 6 0 0 0,-4 3 0 0 0,-3 5 0 0 0,1 2 0 0 0,-1-2 0 0 0,1 4 0 0 0,-9-2 0 0 0,-3 3 0 0 0,1-1 0 0 0,-3-2 0 0 0,3 1 0 0 0,-3-1 0 0 0,-3-3 0 0 0,2-2 0 0 0,4 2 0 0 0,8 1 0 0 0,11-3 0 0 0,9-1 0 0 0,7-1 0 0 0,4-3 0 0 0,4 0 0 0 0,-5-1 0 0 0,-5 0 0 0 0,-12-1 0 0 0,-12 1 0 0 0,-5 0 0 0 0,-1 5 0 0 0,1 1 0 0 0,2 0 0 0 0,7-1 0 0 0,9-1 0 0 0,7-2 0 0 0,7-1 0 0 0,-7 0 0 0 0,-5-1 0 0 0,-5-1 0 0 0,-3 1 0 0 0,-7 0 0 0 0,2 0 0 0 0,1 0 0 0 0,6-1 0 0 0,7 1 0 0 0,6 0 0 0 0,6 0 0 0 0,2 0 0 0 0,3 0 0 0 0,1 0 0 0 0,6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15120 6002 16383 0 0,'10'-5'0'0'0,"13"-2"0"0"0,12-4 0 0 0,16-1 0 0 0,13-7 0 0 0,11-2 0 0 0,7 4 0 0 0,10 4 0 0 0,8 5 0 0 0,3 3 0 0 0,3 3 0 0 0,-1 1 0 0 0,-5 2 0 0 0,-3 0 0 0 0,-9 0 0 0 0,-10-1 0 0 0,-8 1 0 0 0,-6-1 0 0 0,-4 1 0 0 0,-2-1 0 0 0,-2 0 0 0 0,0 0 0 0 0,1 0 0 0 0,-1 0 0 0 0,-3 0 0 0 0,-3 0 0 0 0,-3 4 0 0 0,-6 3 0 0 0,-4-1 0 0 0,-9 4 0 0 0,-4 0 0 0 0,4-1 0 0 0,2-3 0 0 0,-5 3 0 0 0,0 0 0 0 0,-1-2 0 0 0,6 3 0 0 0,8 5 0 0 0,7 0 0 0 0,-4 2 0 0 0,1-2 0 0 0,-2-3 0 0 0,-3-4 0 0 0,-2-3 0 0 0,-3-3 0 0 0,-7 4 0 0 0,-7 5 0 0 0,-17 6 0 0 0,-28 0 0 0 0,-29 2 0 0 0,-40 8 0 0 0,-33-1 0 0 0,-34-5 0 0 0,-19-5 0 0 0,-8-7 0 0 0,-6-4 0 0 0,10-2 0 0 0,18-3 0 0 0,12-1 0 0 0,18 0 0 0 0,17 0 0 0 0,20 0 0 0 0,18 0 0 0 0,17 1 0 0 0,15-1 0 0 0,11 1 0 0 0,8 0 0 0 0,4 0 0 0 0,-3 0 0 0 0,-5 0 0 0 0,-3 0 0 0 0,1 0 0 0 0,2 0 0 0 0,7-4 0 0 0,14-8 0 0 0,18-1 0 0 0,20-3 0 0 0,15 1 0 0 0,11 3 0 0 0,7-2 0 0 0,4 3 0 0 0,2 2 0 0 0,4 3 0 0 0,7-3 0 0 0,5 1 0 0 0,14 1 0 0 0,7 2 0 0 0,10 2 0 0 0,2 2 0 0 0,-8 0 0 0 0,-2 1 0 0 0,-3 0 0 0 0,-9 0 0 0 0,-14-4 0 0 0,-15-2 0 0 0,-13 0 0 0 0,-10 1 0 0 0,-5 1 0 0 0,-4 2 0 0 0,-2 1 0 0 0,0 0 0 0 0,0 1 0 0 0,1 0 0 0 0,-4 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7086 7070 16383 0 0,'20'0'0'0'0,"21"0"0"0"0,28 0 0 0 0,23 0 0 0 0,19 0 0 0 0,21 0 0 0 0,18 0 0 0 0,-2 5 0 0 0,-2 2 0 0 0,-5-1 0 0 0,-3-1 0 0 0,-10-1 0 0 0,-6-2 0 0 0,-15-1 0 0 0,-11 0 0 0 0,-1-1 0 0 0,-8-1 0 0 0,-13 1 0 0 0,-9 0 0 0 0,-7 0 0 0 0,-2-1 0 0 0,-2 1 0 0 0,-4 0 0 0 0,-7 5 0 0 0,1 2 0 0 0,-4-1 0 0 0,-3-1 0 0 0,-3-1 0 0 0,-2-2 0 0 0,3-1 0 0 0,1 0 0 0 0,-1-1 0 0 0,-7 4 0 0 0,-7 8 0 0 0,-13 10 0 0 0,-23 7 0 0 0,-13-1 0 0 0,-7-6 0 0 0,-7-2 0 0 0,-12 1 0 0 0,-6-3 0 0 0,2 0 0 0 0,1-2 0 0 0,6 0 0 0 0,0-3 0 0 0,6-2 0 0 0,4-5 0 0 0,5-2 0 0 0,3-2 0 0 0,3-2 0 0 0,-4 0 0 0 0,-1-1 0 0 0,1 1 0 0 0,-4-1 0 0 0,-6 1 0 0 0,-4-1 0 0 0,-10 1 0 0 0,-9 0 0 0 0,-3 0 0 0 0,0 0 0 0 0,2 0 0 0 0,4 0 0 0 0,6 0 0 0 0,9 0 0 0 0,8 0 0 0 0,6 0 0 0 0,4 0 0 0 0,-3 0 0 0 0,-5 0 0 0 0,-1 0 0 0 0,-4 0 0 0 0,1 0 0 0 0,-2 0 0 0 0,2 0 0 0 0,2 0 0 0 0,5 0 0 0 0,2 0 0 0 0,3 0 0 0 0,1 0 0 0 0,-4 0 0 0 0,-1 0 0 0 0,-4 0 0 0 0,-6 0 0 0 0,0 0 0 0 0,-2 0 0 0 0,-3 0 0 0 0,2 0 0 0 0,-1 0 0 0 0,4 0 0 0 0,4 0 0 0 0,8 0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9758 6926 16383 0 0,'5'0'0'0'0,"11"0"0"0"0,18 0 0 0 0,23 0 0 0 0,16 0 0 0 0,11 0 0 0 0,11 0 0 0 0,9 0 0 0 0,1 0 0 0 0,-2 0 0 0 0,-4 0 0 0 0,1 0 0 0 0,-11 0 0 0 0,-12 0 0 0 0,2 0 0 0 0,-4 0 0 0 0,-8 0 0 0 0,3 10 0 0 0,4 3 0 0 0,0-1 0 0 0,3 4 0 0 0,2-3 0 0 0,7-2 0 0 0,5-4 0 0 0,1 3 0 0 0,0-1 0 0 0,-6-2 0 0 0,-8-2 0 0 0,-7-2 0 0 0,-6-2 0 0 0,-9 0 0 0 0,-9-1 0 0 0,-3 4 0 0 0,-3 3 0 0 0,-5-2 0 0 0,-3 5 0 0 0,3 0 0 0 0,0-2 0 0 0,-1-1 0 0 0,-2-3 0 0 0,-1 3 0 0 0,3 0 0 0 0,7 5 0 0 0,-1-1 0 0 0,0 3 0 0 0,-4 0 0 0 0,-3 1 0 0 0,-6 4 0 0 0,-9 4 0 0 0,-8 2 0 0 0,-10-3 0 0 0,-15-5 0 0 0,-11 0 0 0 0,-5-4 0 0 0,-13 2 0 0 0,-3-3 0 0 0,-15 3 0 0 0,-11-3 0 0 0,-13-2 0 0 0,-17-3 0 0 0,-5-3 0 0 0,-15-2 0 0 0,-11-1 0 0 0,-3-1 0 0 0,8-1 0 0 0,9 0 0 0 0,7 1 0 0 0,12-1 0 0 0,13 1 0 0 0,16 0 0 0 0,16 0 0 0 0,11 0 0 0 0,10 0 0 0 0,4 0 0 0 0,-1 0 0 0 0,-7 0 0 0 0,-5 0 0 0 0,-12-5 0 0 0,-5-2 0 0 0,-2 1 0 0 0,-6 1 0 0 0,-6 2 0 0 0,-1 0 0 0 0,4 2 0 0 0,3 1 0 0 0,3 0 0 0 0,4 0 0 0 0,6 0 0 0 0,8 0 0 0 0,3 1 0 0 0,-3-1 0 0 0,-1 0 0 0 0,-4 0 0 0 0,-2 0 0 0 0,-2 0 0 0 0,4 0 0 0 0,15 5 0 0 0,19 1 0 0 0,33 1 0 0 0,28-2 0 0 0,21-2 0 0 0,30 0 0 0 0,34 3 0 0 0,23 1 0 0 0,17-1 0 0 0,9 9 0 0 0,9 1 0 0 0,-12-1 0 0 0,-22-4 0 0 0,-30-4 0 0 0,-33-3 0 0 0,-30 3 0 0 0,-21 1 0 0 0,-11-2 0 0 0,-6-2 0 0 0,-2-1 0 0 0,2-1 0 0 0,1-2 0 0 0,3 0 0 0 0,-4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13490 7150 16383 0 0,'10'0'0'0'0,"18"0"0"0"0,24 0 0 0 0,27-5 0 0 0,21-2 0 0 0,22 1 0 0 0,26-4 0 0 0,16 0 0 0 0,6 2 0 0 0,-7 1 0 0 0,-16 3 0 0 0,-23 2 0 0 0,-23 1 0 0 0,-24 1 0 0 0,-20 0 0 0 0,-14 1 0 0 0,-10-1 0 0 0,-6 0 0 0 0,-2 1 0 0 0,-1 4 0 0 0,1 1 0 0 0,1 6 0 0 0,0 4 0 0 0,2 1 0 0 0,1-4 0 0 0,-6 2 0 0 0,0-2 0 0 0,0-4 0 0 0,-4 3 0 0 0,-10 3 0 0 0,-11 5 0 0 0,-16-2 0 0 0,-14 1 0 0 0,-11 3 0 0 0,-9-3 0 0 0,-5 1 0 0 0,-3 1 0 0 0,4-2 0 0 0,2 0 0 0 0,4-3 0 0 0,7-4 0 0 0,0 0 0 0 0,-2-1 0 0 0,-3-3 0 0 0,-9-3 0 0 0,-9-1 0 0 0,-18-3 0 0 0,-14-1 0 0 0,-21 0 0 0 0,-24 0 0 0 0,-8-1 0 0 0,-2 1 0 0 0,5-1 0 0 0,2 1 0 0 0,17-5 0 0 0,20-2 0 0 0,19 1 0 0 0,15 1 0 0 0,15 1 0 0 0,8-3 0 0 0,3 0 0 0 0,0-5 0 0 0,-6 0 0 0 0,-19-2 0 0 0,-12-5 0 0 0,-10 2 0 0 0,-9-2 0 0 0,-1 3 0 0 0,7 4 0 0 0,11 4 0 0 0,15-2 0 0 0,15 1 0 0 0,13 3 0 0 0,9-4 0 0 0,6 0 0 0 0,7-2 0 0 0,8-5 0 0 0,12 1 0 0 0,11 2 0 0 0,14 0 0 0 0,8 2 0 0 0,19-3 0 0 0,11-2 0 0 0,10 0 0 0 0,8-1 0 0 0,15-2 0 0 0,7 1 0 0 0,11 0 0 0 0,1-2 0 0 0,11 2 0 0 0,0 5 0 0 0,-6 5 0 0 0,-4 3 0 0 0,-6 4 0 0 0,-11 1 0 0 0,-13 1 0 0 0,-10 1 0 0 0,-12 0 0 0 0,-12 0 0 0 0,-10-1 0 0 0,-6 6 0 0 0,1 0 0 0 0,5 1 0 0 0,1-2 0 0 0,-7 3 0 0 0,1 1 0 0 0,4-1 0 0 0,2 2 0 0 0,-3 0 0 0 0,-1-2 0 0 0,-2 3 0 0 0,-3 0 0 0 0,-1 2 0 0 0,0-1 0 0 0,3-2 0 0 0,2 2 0 0 0,0-1 0 0 0,4 2 0 0 0,5 0 0 0 0,-1-3 0 0 0,4 1 0 0 0,-3 0 0 0 0,2-2 0 0 0,-2-4 0 0 0,1-1 0 0 0,-2-2 0 0 0,2-2 0 0 0,2 0 0 0 0,-1 0 0 0 0,-3-1 0 0 0,-5 1 0 0 0,-4-1 0 0 0,-2 1 0 0 0,-2 0 0 0 0,-1 0 0 0 0,-1 0 0 0 0,0 0 0 0 0,1 0 0 0 0,-1 0 0 0 0,6 0 0 0 0,1 0 0 0 0,0-5 0 0 0,-1-2 0 0 0,-1 1 0 0 0,-2 1 0 0 0,-1 2 0 0 0,-1 0 0 0 0,1 2 0 0 0,-16 1 0 0 0,-20 5 0 0 0,-9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2346 9431 16383 0 0,'6'0'0'0'0,"8"0"0"0"0,14 0 0 0 0,21 0 0 0 0,32 0 0 0 0,21 0 0 0 0,29 0 0 0 0,17 0 0 0 0,14 0 0 0 0,-2 0 0 0 0,-4-6 0 0 0,-5-2 0 0 0,-15-6 0 0 0,-18 0 0 0 0,-24 2 0 0 0,-28-4 0 0 0,-18 2 0 0 0,-12 3 0 0 0,0 4 0 0 0,7 2 0 0 0,13 2 0 0 0,17 3 0 0 0,19-6 0 0 0,13-2 0 0 0,7 1 0 0 0,2 1 0 0 0,-11 2 0 0 0,-18 2 0 0 0,-17 1 0 0 0,-14 0 0 0 0,-10 1 0 0 0,-7 0 0 0 0,16 1 0 0 0,16-1 0 0 0,21 0 0 0 0,20 0 0 0 0,9 7 0 0 0,-9 1 0 0 0,-6 0 0 0 0,-1-2 0 0 0,-13-2 0 0 0,-15-1 0 0 0,-14-2 0 0 0,-12 0 0 0 0,-8-1 0 0 0,1 0 0 0 0,13 12 0 0 0,8 4 0 0 0,5-1 0 0 0,5-3 0 0 0,7-3 0 0 0,-4-4 0 0 0,-8-2 0 0 0,-10-2 0 0 0,-9-1 0 0 0,-6 0 0 0 0,-5-1 0 0 0,-2 0 0 0 0,16 7 0 0 0,19 2 0 0 0,15-1 0 0 0,23-1 0 0 0,-1-1 0 0 0,-6-3 0 0 0,-14 0 0 0 0,-17-1 0 0 0,-14-1 0 0 0,-10-1 0 0 0,-1 1 0 0 0,-9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15536 7038 16383 0 0,'5'0'0'0'0,"12"0"0"0"0,12 0 0 0 0,12 0 0 0 0,13 0 0 0 0,12 0 0 0 0,15 0 0 0 0,-1 0 0 0 0,4 0 0 0 0,0 0 0 0 0,-7 0 0 0 0,-5 0 0 0 0,-10 0 0 0 0,-11 0 0 0 0,-4 0 0 0 0,-1 5 0 0 0,8 2 0 0 0,3-1 0 0 0,3-1 0 0 0,0-1 0 0 0,6 3 0 0 0,0 1 0 0 0,0-2 0 0 0,-2-1 0 0 0,-7-1 0 0 0,-3-2 0 0 0,-6-1 0 0 0,-6-1 0 0 0,0 0 0 0 0,-3-1 0 0 0,-3 6 0 0 0,-2 1 0 0 0,-3 0 0 0 0,-1 4 0 0 0,4 0 0 0 0,1-1 0 0 0,0 2 0 0 0,-1-1 0 0 0,-2-1 0 0 0,-1-3 0 0 0,-1 3 0 0 0,-1-1 0 0 0,0-1 0 0 0,-5 3 0 0 0,-7 5 0 0 0,-6 4 0 0 0,-5 5 0 0 0,-3 2 0 0 0,-8-2 0 0 0,-7-6 0 0 0,-12-1 0 0 0,-12 1 0 0 0,-4 8 0 0 0,-1 0 0 0 0,2 0 0 0 0,3-5 0 0 0,-3 0 0 0 0,1-5 0 0 0,-3-4 0 0 0,-5 1 0 0 0,-4-3 0 0 0,-9 3 0 0 0,-8 4 0 0 0,-18-2 0 0 0,-5-2 0 0 0,-1-4 0 0 0,-5-4 0 0 0,4-2 0 0 0,-3-2 0 0 0,1-1 0 0 0,-3 0 0 0 0,-1-1 0 0 0,-8 0 0 0 0,0 1 0 0 0,7-5 0 0 0,6-2 0 0 0,4-5 0 0 0,13 1 0 0 0,13 1 0 0 0,8-2 0 0 0,4 0 0 0 0,5 4 0 0 0,1 1 0 0 0,-2-1 0 0 0,2-1 0 0 0,4 2 0 0 0,-1 2 0 0 0,-3-3 0 0 0,-4 0 0 0 0,-4-4 0 0 0,3 0 0 0 0,5 3 0 0 0,19 2 0 0 0,20-3 0 0 0,15 1 0 0 0,12 2 0 0 0,16 2 0 0 0,13 2 0 0 0,6 1 0 0 0,10 1 0 0 0,8 1 0 0 0,11-4 0 0 0,1-2 0 0 0,0 0 0 0 0,1 1 0 0 0,-4 2 0 0 0,-8 1 0 0 0,-10 0 0 0 0,-12 2 0 0 0,-20 5 0 0 0,-25 2 0 0 0,-24-1 0 0 0,-24 0 0 0 0,-25-3 0 0 0,-2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10262 5161 16383 0 0,'0'-5'0'0'0,"5"-7"0"0"0,7-5 0 0 0,10-6 0 0 0,8 1 0 0 0,2 5 0 0 0,7 0 0 0 0,6 3 0 0 0,5 4 0 0 0,4-1 0 0 0,8 1 0 0 0,13 2 0 0 0,13 3 0 0 0,12 1 0 0 0,8 3 0 0 0,6 1 0 0 0,8 0 0 0 0,3 0 0 0 0,-5 1 0 0 0,1-1 0 0 0,-4 0 0 0 0,-8 1 0 0 0,-7-1 0 0 0,-12 0 0 0 0,-10 0 0 0 0,-15 0 0 0 0,-8 0 0 0 0,-24 5 0 0 0,-32 1 0 0 0,-41 1 0 0 0,-38 2 0 0 0,-36 2 0 0 0,-38-3 0 0 0,-32-2 0 0 0,-34-2 0 0 0,-10-1 0 0 0,4-2 0 0 0,6-1 0 0 0,26 0 0 0 0,34-1 0 0 0,36 1 0 0 0,27-1 0 0 0,26 1 0 0 0,15 0 0 0 0,6 0 0 0 0,6 0 0 0 0,11-5 0 0 0,6-2 0 0 0,6-4 0 0 0,3-5 0 0 0,3-6 0 0 0,9-3 0 0 0,15-2 0 0 0,20-2 0 0 0,35-6 0 0 0,40-2 0 0 0,42 1 0 0 0,36 6 0 0 0,49-1 0 0 0,36 4 0 0 0,10 7 0 0 0,8 6 0 0 0,4 7 0 0 0,-7 3 0 0 0,-39 4 0 0 0,-39 0 0 0 0,-47 2 0 0 0,-49 4 0 0 0,-39 2 0 0 0,-31 4 0 0 0,-18 0 0 0 0,-12 3 0 0 0,-8 4 0 0 0,-10 3 0 0 0,-12 4 0 0 0,-19 1 0 0 0,-26 7 0 0 0,-33 2 0 0 0,-38-5 0 0 0,-46-8 0 0 0,-46-7 0 0 0,-24-7 0 0 0,-18-5 0 0 0,7-3 0 0 0,29-2 0 0 0,44 0 0 0 0,45-1 0 0 0,36 1 0 0 0,33 0 0 0 0,24 0 0 0 0,11 1 0 0 0,2 0 0 0 0,-1-1 0 0 0,-10 1 0 0 0,-10 1 0 0 0,-10-1 0 0 0,-13 0 0 0 0,3 0 0 0 0,10-5 0 0 0,7-2 0 0 0,9 1 0 0 0,9 1 0 0 0,8 1 0 0 0,4 2 0 0 0,8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12554 4646 16383 0 0,'0'-4'0'0'0,"5"-3"0"0"0,12 1 0 0 0,17 1 0 0 0,18 1 0 0 0,19 2 0 0 0,19 1 0 0 0,22 0 0 0 0,17 6 0 0 0,7 2 0 0 0,10-1 0 0 0,13 10 0 0 0,11 1 0 0 0,10 2 0 0 0,-5-1 0 0 0,-4 1 0 0 0,-15-3 0 0 0,-15-4 0 0 0,-16-4 0 0 0,-10-3 0 0 0,-5 2 0 0 0,-6 0 0 0 0,-2-1 0 0 0,-7-2 0 0 0,-11 3 0 0 0,-9 2 0 0 0,-13-3 0 0 0,-7 0 0 0 0,-3-3 0 0 0,-5 4 0 0 0,-6 0 0 0 0,-5 0 0 0 0,-4-2 0 0 0,-6 3 0 0 0,-14 5 0 0 0,-23 6 0 0 0,-25 4 0 0 0,-45-17 0 0 0,-29-8 0 0 0,-16-6 0 0 0,0 1 0 0 0,1-1 0 0 0,6 3 0 0 0,10 6 0 0 0,13 4 0 0 0,13 0 0 0 0,15 0 0 0 0,15-2 0 0 0,7 5 0 0 0,0 0 0 0 0,4-1 0 0 0,-1-2 0 0 0,-3 4 0 0 0,-3-1 0 0 0,-9 0 0 0 0,-4-3 0 0 0,-6-2 0 0 0,-7-1 0 0 0,-9-1 0 0 0,-7-1 0 0 0,4 0 0 0 0,1 0 0 0 0,10-1 0 0 0,14 1 0 0 0,11 0 0 0 0,11-1 0 0 0,6 1 0 0 0,0 0 0 0 0,-5 0 0 0 0,-10 0 0 0 0,-12 0 0 0 0,-5 0 0 0 0,-16 0 0 0 0,-4 0 0 0 0,7 0 0 0 0,13 0 0 0 0,8 0 0 0 0,8 0 0 0 0,8 0 0 0 0,6 0 0 0 0,15 5 0 0 0,20 2 0 0 0,15 4 0 0 0,15 1 0 0 0,13 2 0 0 0,14 5 0 0 0,7-1 0 0 0,18-4 0 0 0,14 5 0 0 0,7 1 0 0 0,5-5 0 0 0,-1 1 0 0 0,-4-2 0 0 0,-8-4 0 0 0,-7-3 0 0 0,-12-3 0 0 0,-10 2 0 0 0,-10 1 0 0 0,-10-1 0 0 0,-3-2 0 0 0,-4-1 0 0 0,-2-1 0 0 0,1-1 0 0 0,0-1 0 0 0,3 0 0 0 0,6-1 0 0 0,-2 1 0 0 0,-2 0 0 0 0,-4 0 0 0 0,-3-1 0 0 0,-3 1 0 0 0,-1 0 0 0 0,-2 0 0 0 0,4 0 0 0 0,2 0 0 0 0,0 0 0 0 0,3 0 0 0 0,6 0 0 0 0,-1 0 0 0 0,-1 0 0 0 0,-4 0 0 0 0,-13 0 0 0 0,-11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13020 5804 16383 0 0,'5'0'0'0'0,"21"0"0"0"0,21 0 0 0 0,23 0 0 0 0,28 0 0 0 0,28 0 0 0 0,26 0 0 0 0,8 0 0 0 0,0 0 0 0 0,-6 0 0 0 0,-15 0 0 0 0,-21 0 0 0 0,-21 0 0 0 0,-22 0 0 0 0,-19 0 0 0 0,-14 0 0 0 0,-9 0 0 0 0,-5 0 0 0 0,2 0 0 0 0,1 0 0 0 0,5 0 0 0 0,7 0 0 0 0,0 0 0 0 0,-2 0 0 0 0,-2 0 0 0 0,-4 4 0 0 0,-3 3 0 0 0,-6-11 0 0 0,-13 1 0 0 0,-9 6 0 0 0,-9 7 0 0 0,-5 7 0 0 0,-5 5 0 0 0,-5-1 0 0 0,-4 1 0 0 0,-3-3 0 0 0,-1-5 0 0 0,-2-5 0 0 0,0-4 0 0 0,0-3 0 0 0,-5 4 0 0 0,-6 0 0 0 0,-6-1 0 0 0,-10-1 0 0 0,-20-1 0 0 0,-11-1 0 0 0,-21-2 0 0 0,-11 1 0 0 0,-10-1 0 0 0,-13-6 0 0 0,4 0 0 0 0,15-1 0 0 0,19 2 0 0 0,22-4 0 0 0,21 0 0 0 0,11 2 0 0 0,9-3 0 0 0,1-1 0 0 0,4-2 0 0 0,-2 1 0 0 0,0 2 0 0 0,-3 3 0 0 0,1 2 0 0 0,3 3 0 0 0,-3 1 0 0 0,-4-4 0 0 0,1-1 0 0 0,3 0 0 0 0,4 2 0 0 0,2 1 0 0 0,-2 1 0 0 0,-4 1 0 0 0,-1 0 0 0 0,2 6 0 0 0,3 2 0 0 0,3 5 0 0 0,7 4 0 0 0,3 6 0 0 0,6 3 0 0 0,11 3 0 0 0,12 1 0 0 0,14 1 0 0 0,14 0 0 0 0,12 0 0 0 0,7 4 0 0 0,15 2 0 0 0,6 0 0 0 0,0-2 0 0 0,-7-6 0 0 0,-14-4 0 0 0,-13-5 0 0 0,-6-6 0 0 0,0-5 0 0 0,9-4 0 0 0,8-3 0 0 0,15-6 0 0 0,16-8 0 0 0,9-6 0 0 0,9 0 0 0 0,3-1 0 0 0,-2-3 0 0 0,-8 3 0 0 0,-9-1 0 0 0,-14 4 0 0 0,-10 0 0 0 0,-8 3 0 0 0,-5-2 0 0 0,1 2 0 0 0,-3 4 0 0 0,6-1 0 0 0,-1 0 0 0 0,6-2 0 0 0,-1 1 0 0 0,0-2 0 0 0,1 0 0 0 0,-5 4 0 0 0,-5 3 0 0 0,-5 3 0 0 0,-15 1 0 0 0,-17 3 0 0 0,-14 0 0 0 0,-6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14895 4767 16383 0 0,'5'0'0'0'0,"12"0"0"0"0,27-10 0 0 0,26-3 0 0 0,30 1 0 0 0,39 2 0 0 0,44 3 0 0 0,30 2 0 0 0,34 3 0 0 0,24 1 0 0 0,15-4 0 0 0,-2-1 0 0 0,-19 0 0 0 0,-40 2 0 0 0,-39 0 0 0 0,-40 2 0 0 0,-41 1 0 0 0,-33 1 0 0 0,-34 5 0 0 0,-28 2 0 0 0,-16 4 0 0 0,-17 6 0 0 0,-9 0 0 0 0,-4-4 0 0 0,-1-3 0 0 0,0-3 0 0 0,3 1 0 0 0,1 5 0 0 0,-3 0 0 0 0,-10-2 0 0 0,-8 1 0 0 0,-14 0 0 0 0,-10-3 0 0 0,-7 2 0 0 0,-13 0 0 0 0,-10-3 0 0 0,-12-2 0 0 0,-14-3 0 0 0,1-1 0 0 0,2-2 0 0 0,15 0 0 0 0,17 0 0 0 0,15-1 0 0 0,12 1 0 0 0,8 0 0 0 0,11-1 0 0 0,9 1 0 0 0,7 0 0 0 0,0 0 0 0 0,1 0 0 0 0,-2 0 0 0 0,-1 0 0 0 0,2 0 0 0 0,2 0 0 0 0,17 0 0 0 0,37-5 0 0 0,53-6 0 0 0,55-2 0 0 0,50-8 0 0 0,64-6 0 0 0,59-8 0 0 0,39 3 0 0 0,21 5 0 0 0,-7 4 0 0 0,-34 5 0 0 0,-56 5 0 0 0,-63 6 0 0 0,-71 3 0 0 0,-61 3 0 0 0,-53 1 0 0 0,-39 6 0 0 0,-30 2 0 0 0,-20 4 0 0 0,-23 6 0 0 0,-9-1 0 0 0,-7 1 0 0 0,-8 4 0 0 0,16-3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15489 5908 16383 0 0,'5'0'0'0'0,"11"0"0"0"0,13 0 0 0 0,27 0 0 0 0,27-5 0 0 0,20-11 0 0 0,18-3 0 0 0,6 1 0 0 0,13 4 0 0 0,6 5 0 0 0,-1 3 0 0 0,-11 3 0 0 0,-13 3 0 0 0,-18 0 0 0 0,-21 0 0 0 0,-20 1 0 0 0,-15 0 0 0 0,-21 0 0 0 0,-29 4 0 0 0,-25 2 0 0 0,-21 4 0 0 0,-23 11 0 0 0,-19 5 0 0 0,-23 0 0 0 0,-27-6 0 0 0,-19-6 0 0 0,-12-6 0 0 0,9-4 0 0 0,22-3 0 0 0,25-2 0 0 0,22 4 0 0 0,23 1 0 0 0,18 0 0 0 0,13-1 0 0 0,23-1 0 0 0,20-1 0 0 0,19-1 0 0 0,11-1 0 0 0,4 0 0 0 0,16 0 0 0 0,4 0 0 0 0,12 0 0 0 0,4-1 0 0 0,4 1 0 0 0,0 0 0 0 0,-5 0 0 0 0,-8 0 0 0 0,-11 0 0 0 0,-10 0 0 0 0,-21 0 0 0 0,-25 5 0 0 0,-21 7 0 0 0,-22 5 0 0 0,-3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7515 9492 16383 0 0,'10'0'0'0'0,"13"0"0"0"0,12 0 0 0 0,21 5 0 0 0,24 1 0 0 0,19 5 0 0 0,23 1 0 0 0,24 3 0 0 0,7-1 0 0 0,3-3 0 0 0,-6 1 0 0 0,-4 0 0 0 0,-11-4 0 0 0,-15-2 0 0 0,-17-2 0 0 0,-17-2 0 0 0,-12 3 0 0 0,-15 1 0 0 0,-12 0 0 0 0,-9-1 0 0 0,-6-2 0 0 0,-4-1 0 0 0,-1-1 0 0 0,-1-1 0 0 0,0 0 0 0 0,1 0 0 0 0,6 4 0 0 0,2 3 0 0 0,0-1 0 0 0,-1-1 0 0 0,-7 3 0 0 0,-2 1 0 0 0,-1-2 0 0 0,-4 4 0 0 0,-6 4 0 0 0,-5 4 0 0 0,-5 5 0 0 0,-7-2 0 0 0,-8 0 0 0 0,-8-4 0 0 0,-14 0 0 0 0,-18 2 0 0 0,-14-2 0 0 0,-10 0 0 0 0,-19-2 0 0 0,-6-5 0 0 0,-3-3 0 0 0,-7-4 0 0 0,0-2 0 0 0,8-2 0 0 0,13 0 0 0 0,11-1 0 0 0,8-5 0 0 0,13-1 0 0 0,14-5 0 0 0,11 0 0 0 0,5 2 0 0 0,3 3 0 0 0,0 2 0 0 0,-6 3 0 0 0,-7 0 0 0 0,-7 2 0 0 0,-7 1 0 0 0,-8-1 0 0 0,-10 1 0 0 0,-8-1 0 0 0,-15 0 0 0 0,-7 1 0 0 0,-1-1 0 0 0,1 0 0 0 0,3 0 0 0 0,8 0 0 0 0,9 0 0 0 0,8 0 0 0 0,6 0 0 0 0,10 0 0 0 0,8 0 0 0 0,8-5 0 0 0,1-2 0 0 0,1 1 0 0 0,3 1 0 0 0,-3 1 0 0 0,-5 2 0 0 0,-6 1 0 0 0,-4 0 0 0 0,2 1 0 0 0,15 1 0 0 0,17-1 0 0 0,22-5 0 0 0,25-6 0 0 0,23-2 0 0 0,22-3 0 0 0,18 1 0 0 0,18-7 0 0 0,10-4 0 0 0,9 1 0 0 0,3 6 0 0 0,-2 6 0 0 0,-7 5 0 0 0,-6-1 0 0 0,-13 1 0 0 0,-9 2 0 0 0,-15 2 0 0 0,-13 1 0 0 0,-6 2 0 0 0,-10 1 0 0 0,-8 0 0 0 0,-7 0 0 0 0,-4 1 0 0 0,-3 4 0 0 0,4 2 0 0 0,1-1 0 0 0,-1 4 0 0 0,0 1 0 0 0,-1-3 0 0 0,3-2 0 0 0,1-2 0 0 0,0-1 0 0 0,3 2 0 0 0,0 2 0 0 0,-7-1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9796 8428 16383 0 0,'0'-5'0'0'0,"20"-1"0"0"0,36-5 0 0 0,38-1 0 0 0,42 2 0 0 0,48 3 0 0 0,46 2 0 0 0,34 2 0 0 0,21 2 0 0 0,12 1 0 0 0,-16 0 0 0 0,-35 1 0 0 0,-40-1 0 0 0,-46 1 0 0 0,-39-1 0 0 0,-36 0 0 0 0,-27 0 0 0 0,-19 0 0 0 0,-11 0 0 0 0,0 0 0 0 0,-5 5 0 0 0,-12 7 0 0 0,-16 5 0 0 0,-19 6 0 0 0,-24 4 0 0 0,-19 1 0 0 0,-13-3 0 0 0,-17-1 0 0 0,-7-5 0 0 0,-1-6 0 0 0,-12 1 0 0 0,-1-3 0 0 0,-5-3 0 0 0,9-3 0 0 0,13 2 0 0 0,15 1 0 0 0,16-1 0 0 0,16-3 0 0 0,2-1 0 0 0,0-1 0 0 0,-6-1 0 0 0,-13-1 0 0 0,-9 0 0 0 0,-6-1 0 0 0,-7 1 0 0 0,1 0 0 0 0,7-1 0 0 0,8 1 0 0 0,17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12458 8177 16383 0 0,'10'0'0'0'0,"13"0"0"0"0,12 0 0 0 0,21 5 0 0 0,19 6 0 0 0,18 2 0 0 0,7 3 0 0 0,22 9 0 0 0,9 5 0 0 0,17 3 0 0 0,13-5 0 0 0,9-7 0 0 0,5-7 0 0 0,-8-1 0 0 0,-12-2 0 0 0,-8-4 0 0 0,-15-3 0 0 0,-14 4 0 0 0,-22-1 0 0 0,-18-1 0 0 0,-18-1 0 0 0,-13-2 0 0 0,-5 3 0 0 0,-5 2 0 0 0,-4-2 0 0 0,-2-1 0 0 0,-2 3 0 0 0,-1 0 0 0 0,0 5 0 0 0,0-2 0 0 0,0-1 0 0 0,-4 2 0 0 0,-2-1 0 0 0,0 3 0 0 0,-3 3 0 0 0,-5 5 0 0 0,-5 2 0 0 0,1-2 0 0 0,-1 0 0 0 0,-2 1 0 0 0,-3 2 0 0 0,-1 1 0 0 0,-7-3 0 0 0,-7-1 0 0 0,-7-5 0 0 0,-15 1 0 0 0,-12-4 0 0 0,-13 2 0 0 0,-11-3 0 0 0,-19-3 0 0 0,-14-3 0 0 0,-19-3 0 0 0,-14-3 0 0 0,-14 0 0 0 0,0-2 0 0 0,-1 1 0 0 0,7-1 0 0 0,16 1 0 0 0,12-1 0 0 0,9-4 0 0 0,14-2 0 0 0,17 1 0 0 0,16-4 0 0 0,14 0 0 0 0,4 1 0 0 0,-1 3 0 0 0,-2 2 0 0 0,-5-3 0 0 0,-3-1 0 0 0,-7 2 0 0 0,-5 1 0 0 0,-5 2 0 0 0,-1 1 0 0 0,1 1 0 0 0,3 1 0 0 0,8 0 0 0 0,8 1 0 0 0,9-1 0 0 0,20-5 0 0 0,24-1 0 0 0,21-5 0 0 0,17-1 0 0 0,16-2 0 0 0,17-5 0 0 0,12 1 0 0 0,1 4 0 0 0,-5 0 0 0 0,-11 1 0 0 0,-22 4 0 0 0,-25 7 0 0 0,-27 5 0 0 0,-17 2 0 0 0,-15 0 0 0 0,-2 3 0 0 0,1 2 0 0 0,1-2 0 0 0,2-2 0 0 0,-3-2 0 0 0,-1-2 0 0 0,1-1 0 0 0,2 0 0 0 0,2-2 0 0 0,1 1 0 0 0,1 0 0 0 0,1-1 0 0 0,0 1 0 0 0,5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9796 7068 16383 0 0,'5'0'0'0'0,"16"0"0"0"0,10 0 0 0 0,5 0 0 0 0,0 0 0 0 0,0 0 0 0 0,-2 0 0 0 0,-1 0 0 0 0,3 0 0 0 0,0 0 0 0 0,0-5 0 0 0,3-2 0 0 0,5 1 0 0 0,4 1 0 0 0,5 1 0 0 0,7 2 0 0 0,4 1 0 0 0,1 1 0 0 0,-1 0 0 0 0,4 0 0 0 0,-1 0 0 0 0,4 0 0 0 0,-5 1 0 0 0,0-1 0 0 0,0 0 0 0 0,2 0 0 0 0,1 0 0 0 0,-3 0 0 0 0,3 0 0 0 0,0 0 0 0 0,-3 0 0 0 0,-2 0 0 0 0,-2 0 0 0 0,-2 5 0 0 0,-7 1 0 0 0,-1 5 0 0 0,-6 1 0 0 0,-5 3 0 0 0,-5-1 0 0 0,-3-3 0 0 0,-3-4 0 0 0,-1-2 0 0 0,-1-2 0 0 0,0-2 0 0 0,0-1 0 0 0,0-1 0 0 0,6 0 0 0 0,1 1 0 0 0,5 4 0 0 0,0 3 0 0 0,-1-1 0 0 0,-2-1 0 0 0,-4 3 0 0 0,-1 6 0 0 0,-2 0 0 0 0,0 2 0 0 0,-2 0 0 0 0,-4 0 0 0 0,-2-1 0 0 0,0-4 0 0 0,-3 2 0 0 0,-5 8 0 0 0,-5 5 0 0 0,-4 4 0 0 0,-3 1 0 0 0,-2 0 0 0 0,-10 1 0 0 0,-14-2 0 0 0,-8-4 0 0 0,-3-8 0 0 0,-5-1 0 0 0,-6-5 0 0 0,-6-3 0 0 0,-7-3 0 0 0,-5-4 0 0 0,-11-1 0 0 0,-12-1 0 0 0,-11-1 0 0 0,-4 1 0 0 0,-9-1 0 0 0,0-5 0 0 0,3 0 0 0 0,1-1 0 0 0,4 2 0 0 0,9 1 0 0 0,16-3 0 0 0,16-1 0 0 0,9 2 0 0 0,9 1 0 0 0,6 1 0 0 0,5 2 0 0 0,-2 1 0 0 0,-4 1 0 0 0,-1 0 0 0 0,1 1 0 0 0,-2-1 0 0 0,-4 0 0 0 0,0 1 0 0 0,4-1 0 0 0,3 0 0 0 0,-2 0 0 0 0,-3 0 0 0 0,0 0 0 0 0,3 0 0 0 0,3 0 0 0 0,2 0 0 0 0,4 0 0 0 0,1 0 0 0 0,1 5 0 0 0,0 1 0 0 0,1 0 0 0 0,-1 0 0 0 0,1-3 0 0 0,-1-1 0 0 0,0 0 0 0 0,0-2 0 0 0,0 0 0 0 0,5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2258 9836 16383 0 0,'12'0'0'0'0,"10"0"0"0"0,14 0 0 0 0,13 0 0 0 0,10 0 0 0 0,1 0 0 0 0,-3 0 0 0 0,0 0 0 0 0,4 0 0 0 0,8 0 0 0 0,6 0 0 0 0,-4 0 0 0 0,-2 0 0 0 0,-7 0 0 0 0,-1 0 0 0 0,-6 0 0 0 0,-5 0 0 0 0,-6 0 0 0 0,-3 0 0 0 0,2 0 0 0 0,20 0 0 0 0,16 6 0 0 0,20 3 0 0 0,17-2 0 0 0,7 0 0 0 0,-5-3 0 0 0,14-1 0 0 0,-3-2 0 0 0,-12 0 0 0 0,-19-1 0 0 0,-20 0 0 0 0,-18-1 0 0 0,-12 1 0 0 0,-9 0 0 0 0,2-1 0 0 0,5 1 0 0 0,8 0 0 0 0,31 0 0 0 0,31 0 0 0 0,33 0 0 0 0,28-6 0 0 0,8-2 0 0 0,-3 0 0 0 0,-3 2 0 0 0,-6-11 0 0 0,-21-2 0 0 0,-24 2 0 0 0,-27 4 0 0 0,-20 5 0 0 0,-4 2 0 0 0,-4 4 0 0 0,-7 7 0 0 0,-10 3 0 0 0,-1 1 0 0 0,-5-2 0 0 0,8 4 0 0 0,0 1 0 0 0,-4-3 0 0 0,2 4 0 0 0,-3 0 0 0 0,-5-3 0 0 0,2 4 0 0 0,5-2 0 0 0,-1-1 0 0 0,-4-4 0 0 0,-3 3 0 0 0,-5 1 0 0 0,-3-2 0 0 0,10 3 0 0 0,10 0 0 0 0,0-2 0 0 0,14-3 0 0 0,14-2 0 0 0,10-3 0 0 0,6-1 0 0 0,11-1 0 0 0,10 0 0 0 0,-3-1 0 0 0,-11 1 0 0 0,-12-1 0 0 0,-10 1 0 0 0,-14 0 0 0 0,-13 0 0 0 0,-11 0 0 0 0,-9 0 0 0 0,-4 0 0 0 0,4-6 0 0 0,12-2 0 0 0,4 0 0 0 0,5 2 0 0 0,3-5 0 0 0,15 0 0 0 0,7 2 0 0 0,0-4 0 0 0,-2 1 0 0 0,-3 1 0 0 0,-4 4 0 0 0,-9 2 0 0 0,-10 3 0 0 0,-9 1 0 0 0,0-5 0 0 0,21-2 0 0 0,23 1 0 0 0,20-5 0 0 0,15 0 0 0 0,-2 2 0 0 0,-5 2 0 0 0,-16-3 0 0 0,-15 0 0 0 0,-10 2 0 0 0,-13 3 0 0 0,-12 2 0 0 0,-9 1 0 0 0,-7 3 0 0 0,-4-1 0 0 0,-2 2 0 0 0,6-1 0 0 0,2 1 0 0 0,5-1 0 0 0,8 0 0 0 0,7 1 0 0 0,4-1 0 0 0,4 0 0 0 0,-5 0 0 0 0,-6 0 0 0 0,-8 0 0 0 0,-12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12513 7206 16383 0 0,'5'0'0'0'0,"16"0"0"0"0,20-5 0 0 0,32-2 0 0 0,23 1 0 0 0,31-4 0 0 0,32 0 0 0 0,19 2 0 0 0,19 1 0 0 0,15 3 0 0 0,21 2 0 0 0,0 1 0 0 0,5-4 0 0 0,-8-1 0 0 0,-29 0 0 0 0,-38 1 0 0 0,-32 2 0 0 0,-29 1 0 0 0,-27 1 0 0 0,-21 1 0 0 0,-14 0 0 0 0,-10 0 0 0 0,-5 0 0 0 0,-1 5 0 0 0,-6 7 0 0 0,-5 6 0 0 0,-5 5 0 0 0,-3 3 0 0 0,-9-2 0 0 0,-12-6 0 0 0,-9 5 0 0 0,-11-3 0 0 0,-7 1 0 0 0,-8 2 0 0 0,-9 7 0 0 0,-20 2 0 0 0,-20 2 0 0 0,-9 0 0 0 0,-24-2 0 0 0,-20-5 0 0 0,-8-3 0 0 0,-7-5 0 0 0,11-7 0 0 0,13-4 0 0 0,20-4 0 0 0,26 2 0 0 0,26 0 0 0 0,19 0 0 0 0,15-3 0 0 0,3 0 0 0 0,-7-2 0 0 0,-12 0 0 0 0,-20-1 0 0 0,-18 0 0 0 0,-8 0 0 0 0,-11-5 0 0 0,-3-7 0 0 0,5-1 0 0 0,10-3 0 0 0,17 0 0 0 0,18 4 0 0 0,19-1 0 0 0,18-4 0 0 0,13-3 0 0 0,9-4 0 0 0,6-2 0 0 0,-3-3 0 0 0,-5 5 0 0 0,-3 1 0 0 0,-3 0 0 0 0,0-2 0 0 0,2-1 0 0 0,13 4 0 0 0,16 5 0 0 0,15 7 0 0 0,11-2 0 0 0,4 3 0 0 0,-2 2 0 0 0,-9 3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15271 7327 16383 0 0,'20'0'0'0'0,"26"-10"0"0"0,30-3 0 0 0,31 1 0 0 0,38 2 0 0 0,33 2 0 0 0,25 4 0 0 0,29 2 0 0 0,3 1 0 0 0,7 1 0 0 0,-19 0 0 0 0,-26 1 0 0 0,-38-1 0 0 0,-36 1 0 0 0,-34-1 0 0 0,-27 0 0 0 0,-19 0 0 0 0,-17 5 0 0 0,-13 7 0 0 0,-8 5 0 0 0,-11 1 0 0 0,-8 2 0 0 0,-8 2 0 0 0,-4 3 0 0 0,-3 2 0 0 0,-2-4 0 0 0,-5-1 0 0 0,-1 1 0 0 0,-5 2 0 0 0,-4-4 0 0 0,-5-1 0 0 0,-9 2 0 0 0,-8-3 0 0 0,-7-5 0 0 0,-12-5 0 0 0,-5-4 0 0 0,-6-2 0 0 0,-17-3 0 0 0,-13 0 0 0 0,-15-1 0 0 0,-12 0 0 0 0,-10 0 0 0 0,-10-9 0 0 0,-2-9 0 0 0,11-5 0 0 0,9-4 0 0 0,20 3 0 0 0,30 6 0 0 0,32 1 0 0 0,20 3 0 0 0,13 5 0 0 0,15-1 0 0 0,16-9 0 0 0,20 0 0 0 0,24-3 0 0 0,15-6 0 0 0,30-4 0 0 0,26-1 0 0 0,25-4 0 0 0,34-2 0 0 0,20 7 0 0 0,8 9 0 0 0,16 4 0 0 0,3 4 0 0 0,-6 6 0 0 0,-12-10 0 0 0,-24-3 0 0 0,-26 4 0 0 0,-17 5 0 0 0,-35 4 0 0 0,-38 4 0 0 0,-32 3 0 0 0,-30 3 0 0 0,-23 5 0 0 0,-6 3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9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15024 8287 16383 0 0,'5'0'0'0'0,"6"0"0"0"0,7 0 0 0 0,5 0 0 0 0,3 0 0 0 0,7 0 0 0 0,14-5 0 0 0,17-2 0 0 0,13 1 0 0 0,9 1 0 0 0,4 1 0 0 0,16 2 0 0 0,5 1 0 0 0,8 0 0 0 0,-1 1 0 0 0,9 0 0 0 0,-2 1 0 0 0,-8-1 0 0 0,-14 0 0 0 0,-5 0 0 0 0,-9 0 0 0 0,-14 1 0 0 0,-16-1 0 0 0,-13 0 0 0 0,-8 0 0 0 0,-7 0 0 0 0,-4 0 0 0 0,0 0 0 0 0,-1 0 0 0 0,0 0 0 0 0,1 4 0 0 0,1 3 0 0 0,0-1 0 0 0,1 4 0 0 0,-1 0 0 0 0,1-1 0 0 0,1-3 0 0 0,-1-2 0 0 0,0-2 0 0 0,0-1 0 0 0,0 4 0 0 0,0 2 0 0 0,0 4 0 0 0,0 0 0 0 0,0-2 0 0 0,0 3 0 0 0,0-1 0 0 0,-5 3 0 0 0,-11-1 0 0 0,-9 2 0 0 0,-9 3 0 0 0,-13-1 0 0 0,-15 2 0 0 0,-6-3 0 0 0,-10-4 0 0 0,-13-4 0 0 0,-11-4 0 0 0,-16-1 0 0 0,-14-3 0 0 0,-14 0 0 0 0,-16-1 0 0 0,-6 0 0 0 0,-3 1 0 0 0,2-1 0 0 0,1 1 0 0 0,9-5 0 0 0,11-2 0 0 0,17 1 0 0 0,16 1 0 0 0,17 1 0 0 0,5 2 0 0 0,10 1 0 0 0,3 0 0 0 0,1 1 0 0 0,-1 0 0 0 0,3 1 0 0 0,5-1 0 0 0,0 0 0 0 0,2 0 0 0 0,3 0 0 0 0,-1 1 0 0 0,0-1 0 0 0,12 0 0 0 0,16 0 0 0 0,19 0 0 0 0,14 0 0 0 0,12 4 0 0 0,6 3 0 0 0,6-1 0 0 0,4 4 0 0 0,5 0 0 0 0,-3-1 0 0 0,0-3 0 0 0,5-2 0 0 0,4-2 0 0 0,1-1 0 0 0,4-1 0 0 0,7 0 0 0 0,4 0 0 0 0,1-1 0 0 0,0 1 0 0 0,8 0 0 0 0,-7 0 0 0 0,-11-1 0 0 0,-13 1 0 0 0,-10 0 0 0 0,-8 0 0 0 0,-6 0 0 0 0,-3 0 0 0 0,4 0 0 0 0,1 0 0 0 0,5 5 0 0 0,6 2 0 0 0,5-1 0 0 0,5-1 0 0 0,7 4 0 0 0,3 0 0 0 0,1-2 0 0 0,-1-2 0 0 0,-6-1 0 0 0,-8-2 0 0 0,-8-1 0 0 0,-6-1 0 0 0,-4 0 0 0 0,-3 5 0 0 0,-1 1 0 0 0,-1 5 0 0 0,1 0 0 0 0,0-1 0 0 0,-5 2 0 0 0,-1-1 0 0 0,0-2 0 0 0,-3 2 0 0 0,0 0 0 0 0,-4 2 0 0 0,-13 4 0 0 0,-18-1 0 0 0,-15-3 0 0 0,-13-3 0 0 0,-14-4 0 0 0,-21-3 0 0 0,-27-2 0 0 0,-15-1 0 0 0,-2-1 0 0 0,6 0 0 0 0,-3 1 0 0 0,5-1 0 0 0,11 1 0 0 0,15-1 0 0 0,12 1 0 0 0,14 0 0 0 0,8 0 0 0 0,8 0 0 0 0,8 0 0 0 0,5 0 0 0 0,-7 0 0 0 0,0 0 0 0 0,-4 0 0 0 0,-4 0 0 0 0,-3 0 0 0 0,-4 0 0 0 0,-5 0 0 0 0,-4 0 0 0 0,0 0 0 0 0,6 0 0 0 0,4 0 0 0 0,5-4 0 0 0,7-3 0 0 0,5 1 0 0 0,0 1 0 0 0,7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5856 10892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11596 10758 16383 0 0,'-25'0'0'0'0,"-13"0"0"0"0,-14 0 0 0 0,-9 0 0 0 0,-7 0 0 0 0,-10 0 0 0 0,3 0 0 0 0,0 0 0 0 0,9 0 0 0 0,2 0 0 0 0,0 0 0 0 0,5 0 0 0 0,0 0 0 0 0,4 0 0 0 0,6 0 0 0 0,4 0 0 0 0,-8-6 0 0 0,-13-2 0 0 0,-26 0 0 0 0,-22 2 0 0 0,-28-5 0 0 0,-27 1 0 0 0,-8 0 0 0 0,1 4 0 0 0,-6 1 0 0 0,15 3 0 0 0,25 0 0 0 0,23 2 0 0 0,15 0 0 0 0,18 1 0 0 0,17-1 0 0 0,10 1 0 0 0,1-1 0 0 0,-7 0 0 0 0,-17-6 0 0 0,-20-2 0 0 0,-28-12 0 0 0,-22-2 0 0 0,-29 2 0 0 0,-26 5 0 0 0,-15-2 0 0 0,1 3 0 0 0,1 3 0 0 0,19 4 0 0 0,26-3 0 0 0,24 0 0 0 0,26 2 0 0 0,21-4 0 0 0,24 0 0 0 0,18 2 0 0 0,13 3 0 0 0,16-4 0 0 0,1 1 0 0 0,0 1 0 0 0,-1-4 0 0 0,-19 1 0 0 0,-13 2 0 0 0,-20 3 0 0 0,-13 3 0 0 0,-3 1 0 0 0,-15 2 0 0 0,1 1 0 0 0,13 0 0 0 0,19 1 0 0 0,16-1 0 0 0,14 1 0 0 0,-2-1 0 0 0,-4 0 0 0 0,-5 0 0 0 0,-9 0 0 0 0,-10 0 0 0 0,-10 0 0 0 0,-1 0 0 0 0,3 0 0 0 0,-1 0 0 0 0,8 0 0 0 0,14 0 0 0 0,11 0 0 0 0,11 0 0 0 0,6 0 0 0 0,5 0 0 0 0,-15 0 0 0 0,-12 0 0 0 0,-1 0 0 0 0,-1 0 0 0 0,-21 0 0 0 0,-7 0 0 0 0,7 0 0 0 0,11 0 0 0 0,12 0 0 0 0,12 0 0 0 0,2 0 0 0 0,4 0 0 0 0,-3 0 0 0 0,-5 0 0 0 0,-12 0 0 0 0,-19 6 0 0 0,-19 3 0 0 0,-11-2 0 0 0,-10 0 0 0 0,-2-3 0 0 0,9-1 0 0 0,18-2 0 0 0,7 0 0 0 0,14-1 0 0 0,14 0 0 0 0,12-1 0 0 0,9 1 0 0 0,6 6 0 0 0,-9 8 0 0 0,-2 1 0 0 0,0-1 0 0 0,9 3 0 0 0,6-2 0 0 0,1-3 0 0 0,7 3 0 0 0,8 4 0 0 0,7 5 0 0 0,12-1 0 0 0,11-4 0 0 0,10-6 0 0 0,19-5 0 0 0,16 2 0 0 0,9-1 0 0 0,7-1 0 0 0,8-2 0 0 0,9-3 0 0 0,8-1 0 0 0,17-2 0 0 0,8 0 0 0 0,-5 0 0 0 0,-10 0 0 0 0,-6-1 0 0 0,-13 1 0 0 0,-17 0 0 0 0,-13-1 0 0 0,-6 1 0 0 0,-5 0 0 0 0,8 0 0 0 0,6 0 0 0 0,5 0 0 0 0,3 0 0 0 0,14-6 0 0 0,-1-2 0 0 0,-2-6 0 0 0,-3-6 0 0 0,-3 0 0 0 0,-7 3 0 0 0,-4-1 0 0 0,-6 2 0 0 0,-7 4 0 0 0,-7 4 0 0 0,3 3 0 0 0,4-3 0 0 0,13-1 0 0 0,25 2 0 0 0,10 1 0 0 0,13 2 0 0 0,5 2 0 0 0,-4 1 0 0 0,-11 1 0 0 0,-3 0 0 0 0,-12 1 0 0 0,-16-1 0 0 0,-13 1 0 0 0,-4-1 0 0 0,0 0 0 0 0,10 0 0 0 0,12 6 0 0 0,18 2 0 0 0,11 0 0 0 0,5 10 0 0 0,4 3 0 0 0,-7-3 0 0 0,-2 2 0 0 0,-8-2 0 0 0,-7-5 0 0 0,-13-4 0 0 0,-14-4 0 0 0,-12-2 0 0 0,-1-3 0 0 0,-4 0 0 0 0,9-1 0 0 0,31 0 0 0 0,20 1 0 0 0,22-1 0 0 0,38 1 0 0 0,16-1 0 0 0,0 1 0 0 0,-5 0 0 0 0,-15 0 0 0 0,-17 0 0 0 0,-27 0 0 0 0,-27 0 0 0 0,-23 0 0 0 0,-17 0 0 0 0,-6 7 0 0 0,9 1 0 0 0,7-1 0 0 0,6 0 0 0 0,3-3 0 0 0,26-1 0 0 0,16-2 0 0 0,0 0 0 0 0,18-1 0 0 0,0 0 0 0 0,-11-1 0 0 0,-20 1 0 0 0,-19 0 0 0 0,-19 0 0 0 0,-12-1 0 0 0,-10 1 0 0 0,2 0 0 0 0,6 0 0 0 0,13 0 0 0 0,20 0 0 0 0,16 0 0 0 0,3 0 0 0 0,3 0 0 0 0,3 0 0 0 0,-10 0 0 0 0,-10 0 0 0 0,-13 0 0 0 0,-12 0 0 0 0,-11 0 0 0 0,-1 0 0 0 0,-3 0 0 0 0,4 0 0 0 0,-2 0 0 0 0,-1 0 0 0 0,-3 0 0 0 0,-3 0 0 0 0,4 0 0 0 0,1 0 0 0 0,-2 0 0 0 0,-37 0 0 0 0,-58 13 0 0 0,-74 9 0 0 0,-40 1 0 0 0,-29 4 0 0 0,-5-4 0 0 0,6-5 0 0 0,25-6 0 0 0,10-11 0 0 0,20-6 0 0 0,34-8 0 0 0,22-2 0 0 0,20 2 0 0 0,7-3 0 0 0,8 1 0 0 0,12-3 0 0 0,0 1 0 0 0,-12 5 0 0 0,-29-15 0 0 0,-25-9 0 0 0,-27 2 0 0 0,-14 0 0 0 0,-15 1 0 0 0,8 5 0 0 0,11 7 0 0 0,18 8 0 0 0,22 6 0 0 0,22 4 0 0 0,18 2 0 0 0,14 2 0 0 0,-11 1 0 0 0,-8-1 0 0 0,-5-6 0 0 0,-27-2 0 0 0,-16 0 0 0 0,-13 1 0 0 0,-10 2 0 0 0,-1 1 0 0 0,6 2 0 0 0,-7 0 0 0 0,9 1 0 0 0,7 0 0 0 0,12 0 0 0 0,6 1 0 0 0,-3-1 0 0 0,-3 0 0 0 0,-6 6 0 0 0,-9 2 0 0 0,11 0 0 0 0,-6-2 0 0 0,6 5 0 0 0,2 0 0 0 0,10-2 0 0 0,2-2 0 0 0,6-3 0 0 0,7 5 0 0 0,12 0 0 0 0,13-1 0 0 0,10-2 0 0 0,7-2 0 0 0,-6-2 0 0 0,-1-1 0 0 0,-5 0 0 0 0,-16-1 0 0 0,-21-1 0 0 0,-12 1 0 0 0,-2-1 0 0 0,0 1 0 0 0,6 0 0 0 0,14 0 0 0 0,15 0 0 0 0,15 0 0 0 0,10 0 0 0 0,1 12 0 0 0,-10 4 0 0 0,-13 6 0 0 0,-8-2 0 0 0,-21 3 0 0 0,-12 3 0 0 0,-6 3 0 0 0,5-3 0 0 0,-3 0 0 0 0,11-4 0 0 0,18 0 0 0 0,16-4 0 0 0,15-5 0 0 0,10-4 0 0 0,0-4 0 0 0,2-3 0 0 0,8 4 0 0 0,9 14 0 0 0,22 3 0 0 0,17-2 0 0 0,12 1 0 0 0,9-3 0 0 0,3-4 0 0 0,2 0 0 0 0,6-1 0 0 0,14 2 0 0 0,21-1 0 0 0,9 3 0 0 0,13 4 0 0 0,2-1 0 0 0,7 2 0 0 0,-9-4 0 0 0,-17 2 0 0 0,-3-3 0 0 0,-5-4 0 0 0,-9 1 0 0 0,-10-2 0 0 0,-9-3 0 0 0,-1-3 0 0 0,-3-3 0 0 0,16-2 0 0 0,15-2 0 0 0,31-12 0 0 0,16-5 0 0 0,17-5 0 0 0,8 1 0 0 0,5 4 0 0 0,-13-1 0 0 0,-11 2 0 0 0,-23 4 0 0 0,-22 4 0 0 0,-21 4 0 0 0,-14 2 0 0 0,-3 1 0 0 0,7-4 0 0 0,8-3 0 0 0,6-5 0 0 0,2 0 0 0 0,21-5 0 0 0,7 1 0 0 0,-2-2 0 0 0,2-11 0 0 0,3 0 0 0 0,8-1 0 0 0,-9 5 0 0 0,4-6 0 0 0,8 3 0 0 0,-2 7 0 0 0,-2 6 0 0 0,5 7 0 0 0,-5-2 0 0 0,-7 1 0 0 0,-4 2 0 0 0,6 3 0 0 0,-1 2 0 0 0,-7-5 0 0 0,-1 0 0 0 0,8 0 0 0 0,-1 2 0 0 0,1-4 0 0 0,-6 0 0 0 0,-5 1 0 0 0,-14 3 0 0 0,-13 1 0 0 0,-11 3 0 0 0,-9 1 0 0 0,0 0 0 0 0,12 2 0 0 0,8 5 0 0 0,11 3 0 0 0,5-1 0 0 0,20-2 0 0 0,5 5 0 0 0,3 0 0 0 0,-5-2 0 0 0,-2-2 0 0 0,1-2 0 0 0,-11-3 0 0 0,-9 5 0 0 0,-12 2 0 0 0,-6-2 0 0 0,-8-1 0 0 0,-1 4 0 0 0,2 0 0 0 0,4 12 0 0 0,10 0 0 0 0,11 4 0 0 0,9 3 0 0 0,3-3 0 0 0,2 6 0 0 0,-8-2 0 0 0,-7-7 0 0 0,-5-7 0 0 0,-10-6 0 0 0,-3-4 0 0 0,-7-5 0 0 0,-7-1 0 0 0,-5-1 0 0 0,2 0 0 0 0,5 0 0 0 0,25-1 0 0 0,5 2 0 0 0,-5-1 0 0 0,-9 1 0 0 0,-10 0 0 0 0,-9 0 0 0 0,-6 0 0 0 0,-10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18T12:08:18.0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18850 10122 16383 0 0,'-6'0'0'0'0,"-20"0"0"0"0,-12-6 0 0 0,-6-2 0 0 0,-1-6 0 0 0,-5 0 0 0 0,-1 1 0 0 0,-9 4 0 0 0,-1 4 0 0 0,4 1 0 0 0,11-3 0 0 0,8-2 0 0 0,4 2 0 0 0,-4 1 0 0 0,-20-4 0 0 0,-25-6 0 0 0,-23-1 0 0 0,-23 3 0 0 0,-15 3 0 0 0,-13 4 0 0 0,2 3 0 0 0,15 3 0 0 0,25 0 0 0 0,27 2 0 0 0,15-1 0 0 0,14 1 0 0 0,-1 0 0 0 0,-2-19 0 0 0,-4-6 0 0 0,-7 1 0 0 0,-5 4 0 0 0,-1 6 0 0 0,7 5 0 0 0,3 3 0 0 0,8 3 0 0 0,8 2 0 0 0,6 1 0 0 0,6 0 0 0 0,-2 0 0 0 0,-7 0 0 0 0,-19-7 0 0 0,-10-1 0 0 0,-15-1 0 0 0,-11 2 0 0 0,-12 2 0 0 0,2 1 0 0 0,9 1 0 0 0,9 2 0 0 0,10 0 0 0 0,13 0 0 0 0,7 0 0 0 0,3 1 0 0 0,-6-1 0 0 0,-10 0 0 0 0,-3 0 0 0 0,-6 0 0 0 0,0 0 0 0 0,-3 0 0 0 0,8 0 0 0 0,12 0 0 0 0,12 0 0 0 0,11 0 0 0 0,7 0 0 0 0,4 0 0 0 0,-2 0 0 0 0,-8 0 0 0 0,-8 0 0 0 0,-6 0 0 0 0,-5 0 0 0 0,3 0 0 0 0,0 0 0 0 0,-1 0 0 0 0,4 0 0 0 0,7 0 0 0 0,12 6 0 0 0,19 2 0 0 0,14 6 0 0 0,9 7 0 0 0,3 5 0 0 0,15-1 0 0 0,3 1 0 0 0,5-4 0 0 0,-3 1 0 0 0,-4 1 0 0 0,-1-2 0 0 0,4-5 0 0 0,4-6 0 0 0,4-4 0 0 0,8-4 0 0 0,23 4 0 0 0,7 1 0 0 0,4-1 0 0 0,2-2 0 0 0,1-2 0 0 0,17-1 0 0 0,0-1 0 0 0,-9 0 0 0 0,-14-1 0 0 0,-11-1 0 0 0,-11 1 0 0 0,0 0 0 0 0,-2-1 0 0 0,-3 7 0 0 0,-3 2 0 0 0,-1 0 0 0 0,-1-2 0 0 0,-1-1 0 0 0,-1-2 0 0 0,1-2 0 0 0,-1 0 0 0 0,7 5 0 0 0,7 2 0 0 0,9-1 0 0 0,18-1 0 0 0,9-2 0 0 0,2-1 0 0 0,-2-2 0 0 0,-9-1 0 0 0,-5 0 0 0 0,-9 0 0 0 0,-9 0 0 0 0,-7 0 0 0 0,1-1 0 0 0,-2 1 0 0 0,-2 0 0 0 0,10 0 0 0 0,2 0 0 0 0,-3 0 0 0 0,-3 0 0 0 0,1 0 0 0 0,0 0 0 0 0,8 0 0 0 0,1 0 0 0 0,-4 0 0 0 0,-4 0 0 0 0,-6 0 0 0 0,-4 0 0 0 0,4 0 0 0 0,11 0 0 0 0,10-6 0 0 0,11-2 0 0 0,23 0 0 0 0,13-4 0 0 0,5-1 0 0 0,-4 3 0 0 0,-4 2 0 0 0,-9-3 0 0 0,-9 0 0 0 0,-13 2 0 0 0,-16 2 0 0 0,-11 3 0 0 0,-8 2 0 0 0,-7 1 0 0 0,-2 1 0 0 0,4 0 0 0 0,2 1 0 0 0,7-1 0 0 0,12 1 0 0 0,3-1 0 0 0,-3 0 0 0 0,-6 0 0 0 0,-12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10295 3748 16383 0 0,'5'0'0'0'0,"11"0"0"0"0,18 0 0 0 0,14-5 0 0 0,7-2 0 0 0,10 1 0 0 0,8 1 0 0 0,7 1 0 0 0,15 2 0 0 0,10 1 0 0 0,12 0 0 0 0,1 1 0 0 0,11 1 0 0 0,7-1 0 0 0,-5 5 0 0 0,-4 2 0 0 0,-4-1 0 0 0,-9-1 0 0 0,-9-1 0 0 0,-7-2 0 0 0,-10 0 0 0 0,-11-2 0 0 0,-8 0 0 0 0,-11 0 0 0 0,-6-1 0 0 0,-6 1 0 0 0,-7 0 0 0 0,-4 0 0 0 0,-4 0 0 0 0,-2 0 0 0 0,-1 0 0 0 0,0 0 0 0 0,-15 0 0 0 0,-15 0 0 0 0,-11 0 0 0 0,-14-5 0 0 0,-7-2 0 0 0,-8 1 0 0 0,-6 1 0 0 0,-5 1 0 0 0,1 2 0 0 0,-10-4 0 0 0,-9-1 0 0 0,-7 1 0 0 0,-6-4 0 0 0,2 0 0 0 0,-4 2 0 0 0,1-3 0 0 0,7 1 0 0 0,10 1 0 0 0,3-2 0 0 0,8 1 0 0 0,7 2 0 0 0,9 2 0 0 0,5 2 0 0 0,5 2 0 0 0,2 2 0 0 0,1 0 0 0 0,6-5 0 0 0,11-1 0 0 0,12 0 0 0 0,21-3 0 0 0,17-1 0 0 0,16-4 0 0 0,19 2 0 0 0,11 1 0 0 0,7 4 0 0 0,-4 3 0 0 0,-6 1 0 0 0,-7 2 0 0 0,-7 1 0 0 0,-9 1 0 0 0,-11-1 0 0 0,-8 1 0 0 0,-6-1 0 0 0,-4 0 0 0 0,-6 6 0 0 0,-4 0 0 0 0,-4 6 0 0 0,-5 4 0 0 0,-5 5 0 0 0,-8 4 0 0 0,-8 3 0 0 0,-8 1 0 0 0,-6 1 0 0 0,-8-5 0 0 0,-14 3 0 0 0,-4-3 0 0 0,-13-1 0 0 0,-11-4 0 0 0,-12-6 0 0 0,-16 0 0 0 0,-11-3 0 0 0,-16-3 0 0 0,-20-3 0 0 0,-14-2 0 0 0,-10-2 0 0 0,-9-1 0 0 0,-4-5 0 0 0,6-7 0 0 0,13-11 0 0 0,11-7 0 0 0,7-3 0 0 0,18-1 0 0 0,18 1 0 0 0,18 5 0 0 0,15 3 0 0 0,11 6 0 0 0,13 1 0 0 0,10 3 0 0 0,14 0 0 0 0,12-3 0 0 0,14 2 0 0 0,23 4 0 0 0,19-2 0 0 0,12 2 0 0 0,24-6 0 0 0,18-1 0 0 0,20-2 0 0 0,10 2 0 0 0,14 6 0 0 0,24 3 0 0 0,24 5 0 0 0,17 2 0 0 0,3 8 0 0 0,-3 1 0 0 0,-11 2 0 0 0,-22-3 0 0 0,-25 0 0 0 0,-21-2 0 0 0,-27-2 0 0 0,-13 5 0 0 0,-17 1 0 0 0,-13-1 0 0 0,-5-2 0 0 0,-6 0 0 0 0,-5-2 0 0 0,-2-1 0 0 0,-3-1 0 0 0,0 0 0 0 0,-6 5 0 0 0,-2 1 0 0 0,1 0 0 0 0,-4 4 0 0 0,1 0 0 0 0,6 3 0 0 0,4 0 0 0 0,2 2 0 0 0,1-1 0 0 0,0 2 0 0 0,4 3 0 0 0,1-2 0 0 0,-1 1 0 0 0,-1-2 0 0 0,-3-4 0 0 0,-5 1 0 0 0,-9 3 0 0 0,-6 4 0 0 0,-16 3 0 0 0,-12-2 0 0 0,-13 1 0 0 0,-11 0 0 0 0,-4 3 0 0 0,-10-4 0 0 0,-4 0 0 0 0,-9-4 0 0 0,-1-4 0 0 0,-5-5 0 0 0,0 1 0 0 0,-1-1 0 0 0,-4 4 0 0 0,1-1 0 0 0,-5-3 0 0 0,1-1 0 0 0,10-3 0 0 0,11-2 0 0 0,7-1 0 0 0,7-1 0 0 0,11 4 0 0 0,7 3 0 0 0,9-2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13193 3956 16383 0 0,'0'-5'0'0'0,"0"-12"0"0"0,0-7 0 0 0,0-5 0 0 0,5 2 0 0 0,7 2 0 0 0,5 4 0 0 0,6 6 0 0 0,9 1 0 0 0,8-3 0 0 0,2 2 0 0 0,5-1 0 0 0,8-3 0 0 0,10 1 0 0 0,9 0 0 0 0,6-3 0 0 0,15 2 0 0 0,5 5 0 0 0,1 5 0 0 0,-2 3 0 0 0,2 3 0 0 0,-12 3 0 0 0,-15 0 0 0 0,-16 1 0 0 0,-12 0 0 0 0,-10-1 0 0 0,-6 1 0 0 0,-8 4 0 0 0,-2 7 0 0 0,-5 6 0 0 0,-6 5 0 0 0,-8 3 0 0 0,-10-2 0 0 0,-13-6 0 0 0,-17 4 0 0 0,-13-1 0 0 0,-16 0 0 0 0,-17-3 0 0 0,-19-5 0 0 0,-10-5 0 0 0,-12 2 0 0 0,-3-1 0 0 0,-10 2 0 0 0,-6 1 0 0 0,7-4 0 0 0,13-1 0 0 0,17-3 0 0 0,22-2 0 0 0,21-1 0 0 0,16-1 0 0 0,7-1 0 0 0,6 1 0 0 0,-2-5 0 0 0,2-2 0 0 0,2-5 0 0 0,1-5 0 0 0,-3 1 0 0 0,-1-3 0 0 0,1-7 0 0 0,-3-4 0 0 0,1 2 0 0 0,5 2 0 0 0,5 0 0 0 0,7-1 0 0 0,11 5 0 0 0,13 1 0 0 0,10 4 0 0 0,9 5 0 0 0,10-1 0 0 0,14 2 0 0 0,10-1 0 0 0,14 0 0 0 0,6 3 0 0 0,4 3 0 0 0,4-8 0 0 0,12-1 0 0 0,9 2 0 0 0,12 3 0 0 0,0 3 0 0 0,1 3 0 0 0,-11 7 0 0 0,-18 3 0 0 0,-14 1 0 0 0,-15-2 0 0 0,-14 4 0 0 0,-8 1 0 0 0,-7 3 0 0 0,-3-1 0 0 0,-1-2 0 0 0,-1-3 0 0 0,0-2 0 0 0,-4 2 0 0 0,-1 1 0 0 0,-4 3 0 0 0,-10 5 0 0 0,-6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15T14:35:56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12924 4716 16383 0 0,'15'-5'0'0'0,"39"-12"0"0"0,25-2 0 0 0,19-4 0 0 0,13 3 0 0 0,2 0 0 0 0,2 2 0 0 0,0 6 0 0 0,-4 4 0 0 0,-6 3 0 0 0,-11 3 0 0 0,-12 2 0 0 0,-5 0 0 0 0,-10 1 0 0 0,-12 0 0 0 0,-11 0 0 0 0,-7-1 0 0 0,-5 1 0 0 0,1-1 0 0 0,1 0 0 0 0,4 0 0 0 0,5 0 0 0 0,1 0 0 0 0,2 0 0 0 0,-1 0 0 0 0,-4 0 0 0 0,-4 0 0 0 0,-3 0 0 0 0,-2 0 0 0 0,-2 0 0 0 0,-2 5 0 0 0,1 1 0 0 0,-1 0 0 0 0,-5 4 0 0 0,-1 0 0 0 0,1 4 0 0 0,0-1 0 0 0,3 2 0 0 0,0 9 0 0 0,-3 4 0 0 0,-1-1 0 0 0,-4 4 0 0 0,-5 1 0 0 0,-5 1 0 0 0,-4 4 0 0 0,-2 1 0 0 0,-2-1 0 0 0,-6-2 0 0 0,-6-2 0 0 0,-2-1 0 0 0,-8-7 0 0 0,-5-2 0 0 0,-3-6 0 0 0,-7-5 0 0 0,-1 1 0 0 0,0-3 0 0 0,-2-3 0 0 0,-1-2 0 0 0,3-2 0 0 0,-2-2 0 0 0,0-1 0 0 0,-2 0 0 0 0,-5-1 0 0 0,2 1 0 0 0,-2-1 0 0 0,-8 1 0 0 0,-9 0 0 0 0,-8 0 0 0 0,-18-5 0 0 0,-7-7 0 0 0,-17-6 0 0 0,-14-9 0 0 0,-9-6 0 0 0,8-2 0 0 0,16 5 0 0 0,23 8 0 0 0,21 2 0 0 0,13 5 0 0 0,6 5 0 0 0,2 4 0 0 0,-1 3 0 0 0,2 7 0 0 0,6 3 0 0 0,3 5 0 0 0,5 6 0 0 0,1 4 0 0 0,3 3 0 0 0,0 3 0 0 0,1-3 0 0 0,-5-2 0 0 0,-2-4 0 0 0,1-5 0 0 0,0-1 0 0 0,2-2 0 0 0,1-3 0 0 0,-4 2 0 0 0,-6-1 0 0 0,-1-1 0 0 0,2 2 0 0 0,-3 0 0 0 0,2-2 0 0 0,13-3 0 0 0,20-1 0 0 0,22-7 0 0 0,18-3 0 0 0,14 0 0 0 0,14-4 0 0 0,6-1 0 0 0,2 2 0 0 0,-1 2 0 0 0,-1-2 0 0 0,-3 0 0 0 0,-2 2 0 0 0,-1 2 0 0 0,-2 1 0 0 0,0 3 0 0 0,0 0 0 0 0,-1 1 0 0 0,1 0 0 0 0,-5 0 0 0 0,-2 1 0 0 0,0-1 0 0 0,-3 0 0 0 0,0 1 0 0 0,-3-1 0 0 0,-5 0 0 0 0,1 0 0 0 0,-1 0 0 0 0,-3 0 0 0 0,-3 0 0 0 0,13 0 0 0 0,13 0 0 0 0,6 0 0 0 0,7 0 0 0 0,0 4 0 0 0,-1 3 0 0 0,-4-1 0 0 0,-9-1 0 0 0,-9-1 0 0 0,-3-2 0 0 0,-4-1 0 0 0,-1 5 0 0 0,3 0 0 0 0,4 0 0 0 0,3 4 0 0 0,3 0 0 0 0,2-2 0 0 0,-4-2 0 0 0,-16 3 0 0 0,-14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2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6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7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9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customXml" Target="../ink/ink4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2.xml"/><Relationship Id="rId18" Type="http://schemas.openxmlformats.org/officeDocument/2006/relationships/image" Target="../media/image33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0.png"/><Relationship Id="rId17" Type="http://schemas.openxmlformats.org/officeDocument/2006/relationships/customXml" Target="../ink/ink24.xml"/><Relationship Id="rId2" Type="http://schemas.openxmlformats.org/officeDocument/2006/relationships/image" Target="../media/image12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9.png"/><Relationship Id="rId19" Type="http://schemas.openxmlformats.org/officeDocument/2006/relationships/customXml" Target="../ink/ink25.xml"/><Relationship Id="rId4" Type="http://schemas.openxmlformats.org/officeDocument/2006/relationships/image" Target="../media/image26.png"/><Relationship Id="rId9" Type="http://schemas.openxmlformats.org/officeDocument/2006/relationships/customXml" Target="../ink/ink20.xml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39.png"/><Relationship Id="rId2" Type="http://schemas.openxmlformats.org/officeDocument/2006/relationships/image" Target="../media/image12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customXml" Target="../ink/ink29.xml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GB" sz="4400" b="1" dirty="0"/>
              <a:t>S3 – S6 Pathways in Maths</a:t>
            </a:r>
            <a:endParaRPr lang="en-US" dirty="0"/>
          </a:p>
        </p:txBody>
      </p:sp>
      <p:pic>
        <p:nvPicPr>
          <p:cNvPr id="3" name="Picture 2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DB14970F-26CD-6416-E9E0-B676A1ED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7A1D1-7DFF-9D85-ED50-D52366F9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6B19F8-65DC-BA87-43F6-5B7B7573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3" y="1886999"/>
            <a:ext cx="8893767" cy="4855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76BD27-31F7-F9F7-7786-E777C94BAEEA}"/>
                  </a:ext>
                </a:extLst>
              </p14:cNvPr>
              <p14:cNvContentPartPr/>
              <p14:nvPr/>
            </p14:nvContentPartPr>
            <p14:xfrm>
              <a:off x="1059050" y="5328147"/>
              <a:ext cx="1945824" cy="5272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76BD27-31F7-F9F7-7786-E777C94BA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059" y="5221264"/>
                <a:ext cx="2053445" cy="26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7D1FE0-3E1C-9BD3-5B46-59F919F14FC0}"/>
                  </a:ext>
                </a:extLst>
              </p14:cNvPr>
              <p14:cNvContentPartPr/>
              <p14:nvPr/>
            </p14:nvContentPartPr>
            <p14:xfrm>
              <a:off x="994474" y="5676339"/>
              <a:ext cx="3421493" cy="7941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7D1FE0-3E1C-9BD3-5B46-59F919F14F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479" y="5568541"/>
                <a:ext cx="3529123" cy="294647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FD90DEC-A3A9-71F2-2D98-CD7C4FF5F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75" y="332245"/>
            <a:ext cx="4723916" cy="85951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B90EEAB-C11E-67D0-1E7E-2E35C1E2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58" y="1108075"/>
            <a:ext cx="5091194" cy="658813"/>
          </a:xfrm>
        </p:spPr>
        <p:txBody>
          <a:bodyPr>
            <a:normAutofit/>
          </a:bodyPr>
          <a:lstStyle/>
          <a:p>
            <a:r>
              <a:rPr lang="en-GB" sz="3200" dirty="0"/>
              <a:t>University of Edinburgh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090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2874-1278-273F-283C-814AA173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5B27B43-B2B7-5898-1CBA-001220FA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49" y="1942802"/>
            <a:ext cx="11344275" cy="471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28C971-452E-22C4-677D-A0732DBA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5" y="235703"/>
            <a:ext cx="8258175" cy="904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CE8BBD-9D92-205A-2B02-2D09CC8CCAE3}"/>
                  </a:ext>
                </a:extLst>
              </p14:cNvPr>
              <p14:cNvContentPartPr/>
              <p14:nvPr/>
            </p14:nvContentPartPr>
            <p14:xfrm>
              <a:off x="3629187" y="6656361"/>
              <a:ext cx="19372" cy="1937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CE8BBD-9D92-205A-2B02-2D09CC8CCA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387" y="844761"/>
                <a:ext cx="5811600" cy="116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8D964B-7165-BCF3-76A6-E8D1D57B6FE0}"/>
                  </a:ext>
                </a:extLst>
              </p14:cNvPr>
              <p14:cNvContentPartPr/>
              <p14:nvPr/>
            </p14:nvContentPartPr>
            <p14:xfrm>
              <a:off x="529956" y="6293851"/>
              <a:ext cx="3590010" cy="29899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8D964B-7165-BCF3-76A6-E8D1D57B6F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965" y="6185911"/>
                <a:ext cx="3697631" cy="514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04A559-E8C3-CE7B-3C77-85E718971AAD}"/>
                  </a:ext>
                </a:extLst>
              </p14:cNvPr>
              <p14:cNvContentPartPr/>
              <p14:nvPr/>
            </p14:nvContentPartPr>
            <p14:xfrm>
              <a:off x="9238980" y="5855070"/>
              <a:ext cx="1919799" cy="130238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04A559-E8C3-CE7B-3C77-85E718971A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84982" y="5747138"/>
                <a:ext cx="2027434" cy="345742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75D410F5-882D-AE7C-CB00-7D5F2E1E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33" y="1108075"/>
            <a:ext cx="5091194" cy="658813"/>
          </a:xfrm>
        </p:spPr>
        <p:txBody>
          <a:bodyPr>
            <a:normAutofit/>
          </a:bodyPr>
          <a:lstStyle/>
          <a:p>
            <a:r>
              <a:rPr lang="en-GB" sz="3200" dirty="0"/>
              <a:t>University of Edinburgh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196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00073-421C-CFCE-4C11-A9CB792EF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s&#10;&#10;AI-generated content may be incorrect.">
            <a:extLst>
              <a:ext uri="{FF2B5EF4-FFF2-40B4-BE49-F238E27FC236}">
                <a16:creationId xmlns:a16="http://schemas.microsoft.com/office/drawing/2014/main" id="{70FF8891-178E-BE76-5B48-489CEC3A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4" y="643466"/>
            <a:ext cx="7553991" cy="5571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F52BB4-8461-0D11-C742-3AA62062242F}"/>
                  </a:ext>
                </a:extLst>
              </p14:cNvPr>
              <p14:cNvContentPartPr/>
              <p14:nvPr/>
            </p14:nvContentPartPr>
            <p14:xfrm>
              <a:off x="4427402" y="1642658"/>
              <a:ext cx="1176413" cy="20625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F52BB4-8461-0D11-C742-3AA6206224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3422" y="1534858"/>
                <a:ext cx="1284014" cy="42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BF0CC4-AEAB-0362-1B98-E21D1DE00BB2}"/>
                  </a:ext>
                </a:extLst>
              </p14:cNvPr>
              <p14:cNvContentPartPr/>
              <p14:nvPr/>
            </p14:nvContentPartPr>
            <p14:xfrm>
              <a:off x="6436798" y="1685423"/>
              <a:ext cx="756097" cy="17765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BF0CC4-AEAB-0362-1B98-E21D1DE00B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3177" y="1577533"/>
                <a:ext cx="863700" cy="393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C7FB8-A93F-0F5B-2206-70FB9FBE6A79}"/>
                  </a:ext>
                </a:extLst>
              </p14:cNvPr>
              <p14:cNvContentPartPr/>
              <p14:nvPr/>
            </p14:nvContentPartPr>
            <p14:xfrm>
              <a:off x="6373683" y="2404401"/>
              <a:ext cx="978800" cy="23555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C7FB8-A93F-0F5B-2206-70FB9FBE6A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065" y="2296874"/>
                <a:ext cx="1086396" cy="450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595A07-8EA3-603B-564F-0774A217B4E8}"/>
                  </a:ext>
                </a:extLst>
              </p14:cNvPr>
              <p14:cNvContentPartPr/>
              <p14:nvPr/>
            </p14:nvContentPartPr>
            <p14:xfrm>
              <a:off x="8063693" y="1695399"/>
              <a:ext cx="1177912" cy="13918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595A07-8EA3-603B-564F-0774A217B4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09710" y="1587779"/>
                <a:ext cx="1285518" cy="35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5FAE5A-6D1C-101D-BD3A-BA36D44E31D1}"/>
                  </a:ext>
                </a:extLst>
              </p14:cNvPr>
              <p14:cNvContentPartPr/>
              <p14:nvPr/>
            </p14:nvContentPartPr>
            <p14:xfrm>
              <a:off x="8123324" y="2425926"/>
              <a:ext cx="1031657" cy="13721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5FAE5A-6D1C-101D-BD3A-BA36D44E31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9708" y="2318524"/>
                <a:ext cx="1139249" cy="352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12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5E017-AB0F-D033-E623-527F795E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s&#10;&#10;AI-generated content may be incorrect.">
            <a:extLst>
              <a:ext uri="{FF2B5EF4-FFF2-40B4-BE49-F238E27FC236}">
                <a16:creationId xmlns:a16="http://schemas.microsoft.com/office/drawing/2014/main" id="{43664289-5B6D-0A69-E76F-4FB125C5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4" y="643466"/>
            <a:ext cx="7553991" cy="5571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A69B46-8F13-EE79-AFFD-74760FDE809B}"/>
                  </a:ext>
                </a:extLst>
              </p14:cNvPr>
              <p14:cNvContentPartPr/>
              <p14:nvPr/>
            </p14:nvContentPartPr>
            <p14:xfrm>
              <a:off x="4595160" y="2456918"/>
              <a:ext cx="1304442" cy="30846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A69B46-8F13-EE79-AFFD-74760FDE80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1528" y="2349064"/>
                <a:ext cx="1412066" cy="5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F6D690-16B5-06D0-6896-E2217AFD2F50}"/>
                  </a:ext>
                </a:extLst>
              </p14:cNvPr>
              <p14:cNvContentPartPr/>
              <p14:nvPr/>
            </p14:nvContentPartPr>
            <p14:xfrm>
              <a:off x="6323495" y="2436167"/>
              <a:ext cx="1081462" cy="2631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F6D690-16B5-06D0-6896-E2217AFD2F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9872" y="2328311"/>
                <a:ext cx="1189068" cy="478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F3A316-C3BD-5B0F-6386-8A70148F6FA9}"/>
                  </a:ext>
                </a:extLst>
              </p14:cNvPr>
              <p14:cNvContentPartPr/>
              <p14:nvPr/>
            </p14:nvContentPartPr>
            <p14:xfrm>
              <a:off x="7987626" y="2415878"/>
              <a:ext cx="1194358" cy="12614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F3A316-C3BD-5B0F-6386-8A70148F6F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3648" y="2308061"/>
                <a:ext cx="1301955" cy="34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EFC6CB-7590-0046-3251-BCF1352542D4}"/>
                  </a:ext>
                </a:extLst>
              </p14:cNvPr>
              <p14:cNvContentPartPr/>
              <p14:nvPr/>
            </p14:nvContentPartPr>
            <p14:xfrm>
              <a:off x="6400827" y="3188754"/>
              <a:ext cx="961513" cy="19877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EFC6CB-7590-0046-3251-BCF1352542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7210" y="3080918"/>
                <a:ext cx="1069107" cy="41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0A11F5-5003-0E1D-D1F2-BB7D6D1ED4F3}"/>
                  </a:ext>
                </a:extLst>
              </p14:cNvPr>
              <p14:cNvContentPartPr/>
              <p14:nvPr/>
            </p14:nvContentPartPr>
            <p14:xfrm>
              <a:off x="8154639" y="3260365"/>
              <a:ext cx="893731" cy="12860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0A11F5-5003-0E1D-D1F2-BB7D6D1ED4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1030" y="3152598"/>
                <a:ext cx="1001310" cy="3437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66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77C03-EDD3-715A-4403-774C363A5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s&#10;&#10;AI-generated content may be incorrect.">
            <a:extLst>
              <a:ext uri="{FF2B5EF4-FFF2-40B4-BE49-F238E27FC236}">
                <a16:creationId xmlns:a16="http://schemas.microsoft.com/office/drawing/2014/main" id="{72EC5351-AB27-418D-85DC-2C57A6C0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4" y="643466"/>
            <a:ext cx="7553991" cy="5571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6B36D8-8ED1-7BD4-4F24-BE8B8799979F}"/>
                  </a:ext>
                </a:extLst>
              </p14:cNvPr>
              <p14:cNvContentPartPr/>
              <p14:nvPr/>
            </p14:nvContentPartPr>
            <p14:xfrm>
              <a:off x="2925024" y="4034261"/>
              <a:ext cx="926084" cy="11596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6B36D8-8ED1-7BD4-4F24-BE8B87999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035" y="3926554"/>
                <a:ext cx="1033701" cy="331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1A19B8-9442-EC17-E0F2-9EE8247B6198}"/>
                  </a:ext>
                </a:extLst>
              </p14:cNvPr>
              <p14:cNvContentPartPr/>
              <p14:nvPr/>
            </p14:nvContentPartPr>
            <p14:xfrm>
              <a:off x="4650071" y="3940316"/>
              <a:ext cx="1093355" cy="209281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1A19B8-9442-EC17-E0F2-9EE8247B61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6087" y="3832439"/>
                <a:ext cx="1200963" cy="42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CDF550-EB60-5067-6D8D-B72046BE922A}"/>
                  </a:ext>
                </a:extLst>
              </p14:cNvPr>
              <p14:cNvContentPartPr/>
              <p14:nvPr/>
            </p14:nvContentPartPr>
            <p14:xfrm>
              <a:off x="6151213" y="3970139"/>
              <a:ext cx="1247531" cy="179836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CDF550-EB60-5067-6D8D-B72046BE92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7223" y="3862812"/>
                <a:ext cx="1355151" cy="394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04EEAA-8862-394F-23B5-A2680DFD905D}"/>
                  </a:ext>
                </a:extLst>
              </p14:cNvPr>
              <p14:cNvContentPartPr/>
              <p14:nvPr/>
            </p14:nvContentPartPr>
            <p14:xfrm>
              <a:off x="8076000" y="4013384"/>
              <a:ext cx="967877" cy="20991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04EEAA-8862-394F-23B5-A2680DFD90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2029" y="3905552"/>
                <a:ext cx="1075459" cy="42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9C4EA3-DE73-4472-FDA3-44DEC6477EE1}"/>
                  </a:ext>
                </a:extLst>
              </p14:cNvPr>
              <p14:cNvContentPartPr/>
              <p14:nvPr/>
            </p14:nvContentPartPr>
            <p14:xfrm>
              <a:off x="4687303" y="2466262"/>
              <a:ext cx="1136310" cy="17969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9C4EA3-DE73-4472-FDA3-44DEC6477E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3313" y="2358803"/>
                <a:ext cx="1243930" cy="39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E4A927-A4A8-7E73-46E4-FF1F56F3F92A}"/>
                  </a:ext>
                </a:extLst>
              </p14:cNvPr>
              <p14:cNvContentPartPr/>
              <p14:nvPr/>
            </p14:nvContentPartPr>
            <p14:xfrm>
              <a:off x="6484502" y="2436744"/>
              <a:ext cx="1121981" cy="20970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E4A927-A4A8-7E73-46E4-FF1F56F3F9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0526" y="2329018"/>
                <a:ext cx="1229573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23DB8C-201C-1E10-4767-85FBB14D28AF}"/>
                  </a:ext>
                </a:extLst>
              </p14:cNvPr>
              <p14:cNvContentPartPr/>
              <p14:nvPr/>
            </p14:nvContentPartPr>
            <p14:xfrm>
              <a:off x="6436334" y="3209631"/>
              <a:ext cx="899651" cy="1793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23DB8C-201C-1E10-4767-85FBB14D28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2355" y="3102136"/>
                <a:ext cx="1007249" cy="39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91564CF-FB06-C77D-BB2E-B0E92F909BC1}"/>
                  </a:ext>
                </a:extLst>
              </p14:cNvPr>
              <p14:cNvContentPartPr/>
              <p14:nvPr/>
            </p14:nvContentPartPr>
            <p14:xfrm>
              <a:off x="8008502" y="2456220"/>
              <a:ext cx="1349801" cy="8613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91564CF-FB06-C77D-BB2E-B0E92F909BC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54510" y="2348557"/>
                <a:ext cx="1457425" cy="301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935F4D-2A8F-551C-747D-289BB6A0AA49}"/>
                  </a:ext>
                </a:extLst>
              </p14:cNvPr>
              <p14:cNvContentPartPr/>
              <p14:nvPr/>
            </p14:nvContentPartPr>
            <p14:xfrm>
              <a:off x="8394721" y="3218717"/>
              <a:ext cx="556771" cy="8270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935F4D-2A8F-551C-747D-289BB6A0AA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41130" y="3111669"/>
                <a:ext cx="664313" cy="2971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2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47F54-775D-DEB8-7F19-D88A60ACF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maths&#10;&#10;AI-generated content may be incorrect.">
            <a:extLst>
              <a:ext uri="{FF2B5EF4-FFF2-40B4-BE49-F238E27FC236}">
                <a16:creationId xmlns:a16="http://schemas.microsoft.com/office/drawing/2014/main" id="{0094C682-6B5E-37B9-5556-EE04B3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4" y="643466"/>
            <a:ext cx="7553991" cy="5571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C983F9-F392-020F-00BD-8337D09F6139}"/>
                  </a:ext>
                </a:extLst>
              </p14:cNvPr>
              <p14:cNvContentPartPr/>
              <p14:nvPr/>
            </p14:nvContentPartPr>
            <p14:xfrm>
              <a:off x="2719802" y="5610453"/>
              <a:ext cx="1083032" cy="15788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C983F9-F392-020F-00BD-8337D09F61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6172" y="5503165"/>
                <a:ext cx="1190651" cy="372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5BE104-D710-7DD1-163B-80661FD49E7B}"/>
                  </a:ext>
                </a:extLst>
              </p14:cNvPr>
              <p14:cNvContentPartPr/>
              <p14:nvPr/>
            </p14:nvContentPartPr>
            <p14:xfrm>
              <a:off x="4689105" y="4878940"/>
              <a:ext cx="1026839" cy="9533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5BE104-D710-7DD1-163B-80661FD49E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5118" y="4771783"/>
                <a:ext cx="1134454" cy="31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B167A0-66C4-00C6-06EC-4FCF2D2E9912}"/>
                  </a:ext>
                </a:extLst>
              </p14:cNvPr>
              <p14:cNvContentPartPr/>
              <p14:nvPr/>
            </p14:nvContentPartPr>
            <p14:xfrm>
              <a:off x="6421872" y="4754509"/>
              <a:ext cx="981332" cy="2516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B167A0-66C4-00C6-06EC-4FCF2D2E99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8253" y="4647031"/>
                <a:ext cx="1088929" cy="466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D4AF82-D119-8CCD-F638-0B4E96597488}"/>
                  </a:ext>
                </a:extLst>
              </p14:cNvPr>
              <p14:cNvContentPartPr/>
              <p14:nvPr/>
            </p14:nvContentPartPr>
            <p14:xfrm>
              <a:off x="4689105" y="4012930"/>
              <a:ext cx="972368" cy="18961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D4AF82-D119-8CCD-F638-0B4E965974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5125" y="3905552"/>
                <a:ext cx="1079969" cy="40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FD2DB6-463F-22BA-7EF6-645407BC2526}"/>
                  </a:ext>
                </a:extLst>
              </p14:cNvPr>
              <p14:cNvContentPartPr/>
              <p14:nvPr/>
            </p14:nvContentPartPr>
            <p14:xfrm>
              <a:off x="6447855" y="4065140"/>
              <a:ext cx="1060817" cy="17833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FD2DB6-463F-22BA-7EF6-645407BC25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4238" y="3957633"/>
                <a:ext cx="1168410" cy="393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5633F7-A1CD-01BC-A0F1-47DCBC998A6F}"/>
                  </a:ext>
                </a:extLst>
              </p14:cNvPr>
              <p14:cNvContentPartPr/>
              <p14:nvPr/>
            </p14:nvContentPartPr>
            <p14:xfrm>
              <a:off x="8102765" y="3990930"/>
              <a:ext cx="955640" cy="22233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5633F7-A1CD-01BC-A0F1-47DCBC998A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48794" y="3883532"/>
                <a:ext cx="1063221" cy="43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4170F4-1CC5-4C8C-6DA9-2C5F0192B095}"/>
                  </a:ext>
                </a:extLst>
              </p14:cNvPr>
              <p14:cNvContentPartPr/>
              <p14:nvPr/>
            </p14:nvContentPartPr>
            <p14:xfrm>
              <a:off x="8092010" y="4806245"/>
              <a:ext cx="892320" cy="18953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4170F4-1CC5-4C8C-6DA9-2C5F0192B0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399" y="4698350"/>
                <a:ext cx="999902" cy="4049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56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73E9-8251-4C40-3D92-0C0F9D894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5A7A-B572-D923-66AE-1A1AF5AA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S3 – S6 Pathways in Maths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A3C2AD-C26A-45B6-671D-CA49E94EB392}"/>
              </a:ext>
            </a:extLst>
          </p:cNvPr>
          <p:cNvSpPr txBox="1">
            <a:spLocks/>
          </p:cNvSpPr>
          <p:nvPr/>
        </p:nvSpPr>
        <p:spPr>
          <a:xfrm>
            <a:off x="712940" y="1726939"/>
            <a:ext cx="10963275" cy="342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GB" sz="3800" dirty="0"/>
              <a:t>Further consolidation of S1 – S3 required?</a:t>
            </a:r>
          </a:p>
          <a:p>
            <a:endParaRPr lang="en-GB" sz="3800" dirty="0"/>
          </a:p>
          <a:p>
            <a:r>
              <a:rPr lang="en-GB" sz="3800" dirty="0"/>
              <a:t>2.   Best pathway to attempting a Higher in S5?</a:t>
            </a:r>
          </a:p>
          <a:p>
            <a:endParaRPr lang="en-GB" sz="3800" dirty="0"/>
          </a:p>
          <a:p>
            <a:r>
              <a:rPr lang="en-GB" sz="3800" dirty="0"/>
              <a:t>3.   Pathways beyond RHS</a:t>
            </a:r>
          </a:p>
          <a:p>
            <a:endParaRPr lang="en-GB" sz="3800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067AC235-4160-2DF5-8DD0-C1D3C940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24C92-EA0D-CBBF-0C20-B7B3E9B8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E155-BB56-4613-7CD6-B53393EBB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1080660"/>
          </a:xfrm>
        </p:spPr>
        <p:txBody>
          <a:bodyPr>
            <a:normAutofit/>
          </a:bodyPr>
          <a:lstStyle/>
          <a:p>
            <a:r>
              <a:rPr lang="en-GB" sz="4400" b="1" dirty="0"/>
              <a:t>Q&amp;A</a:t>
            </a:r>
            <a:endParaRPr lang="en-US" dirty="0"/>
          </a:p>
        </p:txBody>
      </p:sp>
      <p:pic>
        <p:nvPicPr>
          <p:cNvPr id="3" name="Picture 2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8F62C85A-A836-D957-6459-611DCF69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6B30-9178-B26B-4C09-34EE2A11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7C36-79A7-2010-4618-4532331D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S3 – S6 Pathways in Maths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EA0FE7-3C0D-997D-27CE-5DAF5B649550}"/>
              </a:ext>
            </a:extLst>
          </p:cNvPr>
          <p:cNvSpPr txBox="1">
            <a:spLocks/>
          </p:cNvSpPr>
          <p:nvPr/>
        </p:nvSpPr>
        <p:spPr>
          <a:xfrm>
            <a:off x="712940" y="1726939"/>
            <a:ext cx="10963275" cy="342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GB" sz="3800" dirty="0"/>
              <a:t>Maths vs Apps of Maths</a:t>
            </a:r>
            <a:endParaRPr lang="en-US" dirty="0"/>
          </a:p>
          <a:p>
            <a:endParaRPr lang="en-GB" sz="3800" dirty="0"/>
          </a:p>
          <a:p>
            <a:r>
              <a:rPr lang="en-GB" sz="3800" dirty="0"/>
              <a:t>2.   Pathways at RHS</a:t>
            </a:r>
          </a:p>
          <a:p>
            <a:endParaRPr lang="en-GB" sz="3800" dirty="0"/>
          </a:p>
          <a:p>
            <a:r>
              <a:rPr lang="en-GB" sz="3800" dirty="0"/>
              <a:t>3.   Pathways beyond RHS</a:t>
            </a:r>
          </a:p>
          <a:p>
            <a:endParaRPr lang="en-GB" sz="3800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ADBFC562-955F-F402-22CC-3D8A74A3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6C71-B2A2-3454-6C72-B3672636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1011-8384-BC4D-BBF2-EE974D70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3277415" cy="1338054"/>
          </a:xfrm>
        </p:spPr>
        <p:txBody>
          <a:bodyPr>
            <a:normAutofit/>
          </a:bodyPr>
          <a:lstStyle/>
          <a:p>
            <a:r>
              <a:rPr lang="en-GB" b="1" dirty="0"/>
              <a:t>N5 Apps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7CB7B1-0C49-2706-6981-292767508508}"/>
              </a:ext>
            </a:extLst>
          </p:cNvPr>
          <p:cNvSpPr txBox="1">
            <a:spLocks/>
          </p:cNvSpPr>
          <p:nvPr/>
        </p:nvSpPr>
        <p:spPr>
          <a:xfrm>
            <a:off x="838200" y="1722320"/>
            <a:ext cx="4679898" cy="4002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highlight>
                  <a:srgbClr val="00FF00"/>
                </a:highlight>
              </a:rPr>
              <a:t>Numeracy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Statistics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Geometry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Graphical Data and Probability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000000"/>
                </a:solidFill>
                <a:highlight>
                  <a:srgbClr val="FFFF00"/>
                </a:highlight>
              </a:rPr>
              <a:t>Financial (money)</a:t>
            </a:r>
            <a:endParaRPr lang="en-GB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GB" sz="2000" b="1" dirty="0"/>
          </a:p>
          <a:p>
            <a:r>
              <a:rPr lang="en-GB" sz="2000" b="1" dirty="0">
                <a:highlight>
                  <a:srgbClr val="FFFF00"/>
                </a:highlight>
              </a:rPr>
              <a:t>Measurement</a:t>
            </a:r>
          </a:p>
          <a:p>
            <a:endParaRPr lang="en-GB" sz="2000" b="1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84A36916-D898-8DE3-0AB3-89C8F157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1A1BA7-EF80-47F9-7AA6-6391A36EF30A}"/>
              </a:ext>
            </a:extLst>
          </p:cNvPr>
          <p:cNvSpPr txBox="1">
            <a:spLocks/>
          </p:cNvSpPr>
          <p:nvPr/>
        </p:nvSpPr>
        <p:spPr>
          <a:xfrm>
            <a:off x="6353330" y="1559496"/>
            <a:ext cx="4679898" cy="4133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highlight>
                  <a:srgbClr val="00FF00"/>
                </a:highlight>
              </a:rPr>
              <a:t>Numeracy</a:t>
            </a:r>
            <a:endParaRPr lang="en-US" sz="2000" b="1" dirty="0" err="1">
              <a:highlight>
                <a:srgbClr val="00FF00"/>
              </a:highlight>
            </a:endParaRP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Statistics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Geometry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00FF00"/>
                </a:highlight>
              </a:rPr>
              <a:t>Graphical Data and Probability</a:t>
            </a:r>
          </a:p>
          <a:p>
            <a:endParaRPr lang="en-GB" sz="2000" b="1" dirty="0"/>
          </a:p>
          <a:p>
            <a:r>
              <a:rPr lang="en-GB" sz="2000" b="1" dirty="0">
                <a:highlight>
                  <a:srgbClr val="FFFF00"/>
                </a:highlight>
              </a:rPr>
              <a:t>Algebraic</a:t>
            </a:r>
            <a:endParaRPr lang="en-GB" b="1">
              <a:highlight>
                <a:srgbClr val="FFFF00"/>
              </a:highlight>
            </a:endParaRPr>
          </a:p>
          <a:p>
            <a:endParaRPr lang="en-GB" sz="2000" b="1" dirty="0"/>
          </a:p>
          <a:p>
            <a:r>
              <a:rPr lang="en-GB" sz="2000" b="1" dirty="0">
                <a:highlight>
                  <a:srgbClr val="FFFF00"/>
                </a:highlight>
              </a:rPr>
              <a:t>Trigonometric</a:t>
            </a:r>
          </a:p>
          <a:p>
            <a:endParaRPr lang="en-GB" sz="2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40802B-456C-CA7B-FE9B-28B24F2AC069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N5 Maths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A993-BD1E-8433-9102-6C4A8915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1CD379-7372-4EB7-3F4E-7D2AA622D3D1}"/>
              </a:ext>
            </a:extLst>
          </p:cNvPr>
          <p:cNvSpPr txBox="1">
            <a:spLocks/>
          </p:cNvSpPr>
          <p:nvPr/>
        </p:nvSpPr>
        <p:spPr>
          <a:xfrm>
            <a:off x="838200" y="2048307"/>
            <a:ext cx="4679898" cy="3346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>
                <a:highlight>
                  <a:srgbClr val="00FF00"/>
                </a:highlight>
              </a:rPr>
              <a:t>Numeracy</a:t>
            </a:r>
          </a:p>
          <a:p>
            <a:endParaRPr lang="en-GB" sz="3800" dirty="0">
              <a:highlight>
                <a:srgbClr val="00FF00"/>
              </a:highlight>
            </a:endParaRPr>
          </a:p>
          <a:p>
            <a:r>
              <a:rPr lang="en-GB" sz="2500" dirty="0"/>
              <a:t>Fractions, Decimals and Percentages</a:t>
            </a:r>
            <a:endParaRPr lang="en-US" sz="2500" dirty="0"/>
          </a:p>
          <a:p>
            <a:r>
              <a:rPr lang="en-GB" sz="2500" dirty="0"/>
              <a:t>  </a:t>
            </a:r>
            <a:endParaRPr lang="en-US" sz="2500" dirty="0"/>
          </a:p>
          <a:p>
            <a:r>
              <a:rPr lang="en-GB" sz="2500" dirty="0"/>
              <a:t>Distance, Speed, and Time</a:t>
            </a:r>
            <a:endParaRPr lang="en-US" sz="2500" dirty="0"/>
          </a:p>
          <a:p>
            <a:endParaRPr lang="en-US" sz="2500" dirty="0"/>
          </a:p>
          <a:p>
            <a:r>
              <a:rPr lang="en-GB" sz="2500" dirty="0"/>
              <a:t>Measurement Scale</a:t>
            </a:r>
            <a:endParaRPr lang="en-US" sz="2500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A6074985-A191-4D8F-8CC1-E5FDA604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1082A1-788B-4EB9-0ECC-33AE5DD60BDA}"/>
              </a:ext>
            </a:extLst>
          </p:cNvPr>
          <p:cNvSpPr txBox="1">
            <a:spLocks/>
          </p:cNvSpPr>
          <p:nvPr/>
        </p:nvSpPr>
        <p:spPr>
          <a:xfrm>
            <a:off x="6309156" y="2050297"/>
            <a:ext cx="4613638" cy="458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>
                <a:highlight>
                  <a:srgbClr val="00FF00"/>
                </a:highlight>
              </a:rPr>
              <a:t>Numeracy</a:t>
            </a:r>
          </a:p>
          <a:p>
            <a:endParaRPr lang="en-US"/>
          </a:p>
          <a:p>
            <a:r>
              <a:rPr lang="en-GB" sz="2500" dirty="0"/>
              <a:t>Surds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r>
              <a:rPr lang="en-GB" sz="2500" dirty="0"/>
              <a:t>Indices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r>
              <a:rPr lang="en-GB" sz="2500" dirty="0"/>
              <a:t>Fractions &amp; Percentages</a:t>
            </a:r>
          </a:p>
          <a:p>
            <a:endParaRPr lang="en-GB" sz="3800"/>
          </a:p>
        </p:txBody>
      </p:sp>
      <p:pic>
        <p:nvPicPr>
          <p:cNvPr id="6" name="Picture 5" descr="A group of math equations&#10;&#10;AI-generated content may be incorrect.">
            <a:extLst>
              <a:ext uri="{FF2B5EF4-FFF2-40B4-BE49-F238E27FC236}">
                <a16:creationId xmlns:a16="http://schemas.microsoft.com/office/drawing/2014/main" id="{8D3EAEE4-0D99-D0D6-E737-7D99673B1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17" y="4337963"/>
            <a:ext cx="1742295" cy="1302583"/>
          </a:xfrm>
          <a:prstGeom prst="rect">
            <a:avLst/>
          </a:prstGeom>
        </p:spPr>
      </p:pic>
      <p:pic>
        <p:nvPicPr>
          <p:cNvPr id="7" name="Picture 6" descr="A black square root of a division&#10;&#10;AI-generated content may be incorrect.">
            <a:extLst>
              <a:ext uri="{FF2B5EF4-FFF2-40B4-BE49-F238E27FC236}">
                <a16:creationId xmlns:a16="http://schemas.microsoft.com/office/drawing/2014/main" id="{087F02F4-6BB9-017A-6398-85B889522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315" y="3042635"/>
            <a:ext cx="2353769" cy="3869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113656-DFFE-F60A-7104-5F409BD2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4569502" cy="1338054"/>
          </a:xfrm>
        </p:spPr>
        <p:txBody>
          <a:bodyPr>
            <a:normAutofit/>
          </a:bodyPr>
          <a:lstStyle/>
          <a:p>
            <a:r>
              <a:rPr lang="en-GB" b="1" dirty="0"/>
              <a:t>N5 Apps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CA1C6B-58BE-AB26-3743-8B74B98955D2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N5 Maths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6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5A9DA-1438-6472-A56B-B672EDB5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C22E76-F1B0-2DEA-41CC-0C425D924697}"/>
              </a:ext>
            </a:extLst>
          </p:cNvPr>
          <p:cNvSpPr txBox="1">
            <a:spLocks/>
          </p:cNvSpPr>
          <p:nvPr/>
        </p:nvSpPr>
        <p:spPr>
          <a:xfrm>
            <a:off x="838200" y="2004133"/>
            <a:ext cx="4569465" cy="1900089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/>
              <a:t>Develops mastery</a:t>
            </a:r>
            <a:r>
              <a:rPr lang="en-GB" sz="2500" dirty="0"/>
              <a:t> of S1 – S3 Maths number, geometry and measurement, with some new content.</a:t>
            </a:r>
            <a:endParaRPr lang="en-US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6E3C80FE-BFEB-0CCD-0266-A734679E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B26A40E-4E15-9F17-786B-66A52A4F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4569502" cy="1338054"/>
          </a:xfrm>
        </p:spPr>
        <p:txBody>
          <a:bodyPr>
            <a:normAutofit/>
          </a:bodyPr>
          <a:lstStyle/>
          <a:p>
            <a:r>
              <a:rPr lang="en-GB" b="1" dirty="0"/>
              <a:t>N5 Apps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E7C30D-5FF0-4948-A213-B9C733826242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N5 Maths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F0165-DBBE-C942-9A0C-0FDD9851161F}"/>
              </a:ext>
            </a:extLst>
          </p:cNvPr>
          <p:cNvSpPr txBox="1">
            <a:spLocks/>
          </p:cNvSpPr>
          <p:nvPr/>
        </p:nvSpPr>
        <p:spPr>
          <a:xfrm>
            <a:off x="838200" y="4511002"/>
            <a:ext cx="4580508" cy="170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Students learn to </a:t>
            </a:r>
            <a:r>
              <a:rPr lang="en-GB" sz="2500" b="1" dirty="0"/>
              <a:t>apply </a:t>
            </a:r>
            <a:r>
              <a:rPr lang="en-GB" sz="2500" dirty="0"/>
              <a:t>this content in new and unfamiliar contexts </a:t>
            </a:r>
          </a:p>
          <a:p>
            <a:endParaRPr lang="en-GB" sz="25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97EF5E-3E6E-C849-314D-DB4DF006797A}"/>
              </a:ext>
            </a:extLst>
          </p:cNvPr>
          <p:cNvSpPr txBox="1">
            <a:spLocks/>
          </p:cNvSpPr>
          <p:nvPr/>
        </p:nvSpPr>
        <p:spPr>
          <a:xfrm>
            <a:off x="5907156" y="2037263"/>
            <a:ext cx="4569465" cy="138104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/>
              <a:t>Assumes mastery</a:t>
            </a:r>
            <a:r>
              <a:rPr lang="en-GB" sz="2500" dirty="0"/>
              <a:t> of S1 – S3 Maths number, geometry and measurement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32BF01-A7D7-7C15-3DCD-618177B59AF7}"/>
              </a:ext>
            </a:extLst>
          </p:cNvPr>
          <p:cNvSpPr txBox="1">
            <a:spLocks/>
          </p:cNvSpPr>
          <p:nvPr/>
        </p:nvSpPr>
        <p:spPr>
          <a:xfrm>
            <a:off x="5907157" y="4511003"/>
            <a:ext cx="4569465" cy="1425220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Students learn to build more complex mathematical skills based on number, geometry, algebra and trigonometry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67037C-9E49-D51B-C3CD-5D2942E27EC7}"/>
              </a:ext>
            </a:extLst>
          </p:cNvPr>
          <p:cNvCxnSpPr/>
          <p:nvPr/>
        </p:nvCxnSpPr>
        <p:spPr>
          <a:xfrm flipH="1">
            <a:off x="5654600" y="2004426"/>
            <a:ext cx="31808" cy="4271678"/>
          </a:xfrm>
          <a:prstGeom prst="straightConnector1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EC1AD-BBC6-CD85-4059-92BDE3CD5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246C5D-DCE9-E612-DB87-371EA9A85F87}"/>
              </a:ext>
            </a:extLst>
          </p:cNvPr>
          <p:cNvSpPr txBox="1">
            <a:spLocks/>
          </p:cNvSpPr>
          <p:nvPr/>
        </p:nvSpPr>
        <p:spPr>
          <a:xfrm>
            <a:off x="838200" y="2004133"/>
            <a:ext cx="4569465" cy="1900089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Recommended for students where progress data shows </a:t>
            </a:r>
            <a:r>
              <a:rPr lang="en-GB" sz="2500" b="1" dirty="0"/>
              <a:t>some</a:t>
            </a:r>
            <a:r>
              <a:rPr lang="en-GB" sz="2500" dirty="0"/>
              <a:t> consolidation of S1 – S3 Maths  required.</a:t>
            </a:r>
            <a:endParaRPr lang="en-US" dirty="0"/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F680BF15-9280-92A8-79B0-8779DAE0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3136F2D-5769-AD09-6823-28F29F44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4569502" cy="1338054"/>
          </a:xfrm>
        </p:spPr>
        <p:txBody>
          <a:bodyPr>
            <a:normAutofit/>
          </a:bodyPr>
          <a:lstStyle/>
          <a:p>
            <a:r>
              <a:rPr lang="en-GB" b="1" dirty="0"/>
              <a:t>N5 Apps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BCEB3C-8821-F7BB-5A31-5EC1ED175B7B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N5 Maths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096A8E-BEEA-ECEF-ECBD-E85B6EBDFC8D}"/>
              </a:ext>
            </a:extLst>
          </p:cNvPr>
          <p:cNvSpPr txBox="1">
            <a:spLocks/>
          </p:cNvSpPr>
          <p:nvPr/>
        </p:nvSpPr>
        <p:spPr>
          <a:xfrm>
            <a:off x="5907156" y="2015177"/>
            <a:ext cx="4569465" cy="1855914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Recommended for students where progress data shows consolidation of </a:t>
            </a:r>
            <a:r>
              <a:rPr lang="en-GB" sz="2500" b="1" dirty="0"/>
              <a:t>most </a:t>
            </a:r>
            <a:r>
              <a:rPr lang="en-GB" sz="2500" dirty="0"/>
              <a:t>S1 – S3 Maths</a:t>
            </a:r>
          </a:p>
          <a:p>
            <a:endParaRPr lang="en-GB" sz="25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223A22-6A2C-96DC-3D33-D4CA1C066672}"/>
              </a:ext>
            </a:extLst>
          </p:cNvPr>
          <p:cNvCxnSpPr/>
          <p:nvPr/>
        </p:nvCxnSpPr>
        <p:spPr>
          <a:xfrm flipH="1">
            <a:off x="5654600" y="2004426"/>
            <a:ext cx="31808" cy="4271678"/>
          </a:xfrm>
          <a:prstGeom prst="straightConnector1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6A941F6-8F28-8427-FCD5-22B2FC1E652C}"/>
              </a:ext>
            </a:extLst>
          </p:cNvPr>
          <p:cNvSpPr txBox="1">
            <a:spLocks/>
          </p:cNvSpPr>
          <p:nvPr/>
        </p:nvSpPr>
        <p:spPr>
          <a:xfrm>
            <a:off x="838200" y="4135524"/>
            <a:ext cx="4569465" cy="1900089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N4 Apps is recommended for students where </a:t>
            </a:r>
            <a:r>
              <a:rPr lang="en-GB" sz="2500" b="1" dirty="0"/>
              <a:t>much</a:t>
            </a:r>
            <a:r>
              <a:rPr lang="en-GB" sz="2500" dirty="0"/>
              <a:t> consolidation of S1 – S3 Maths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00D4-7006-6CB2-C088-A920B324A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8B61-C1A3-CA8F-19F9-F0AD96C1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4569502" cy="1338054"/>
          </a:xfrm>
        </p:spPr>
        <p:txBody>
          <a:bodyPr>
            <a:normAutofit/>
          </a:bodyPr>
          <a:lstStyle/>
          <a:p>
            <a:r>
              <a:rPr lang="en-GB" b="1" dirty="0"/>
              <a:t>Higher Apps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EFA361-847E-E628-2948-DD3596A9D0F2}"/>
              </a:ext>
            </a:extLst>
          </p:cNvPr>
          <p:cNvSpPr txBox="1">
            <a:spLocks/>
          </p:cNvSpPr>
          <p:nvPr/>
        </p:nvSpPr>
        <p:spPr>
          <a:xfrm>
            <a:off x="838200" y="2066786"/>
            <a:ext cx="4571577" cy="4154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Statistical and Probability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Statistics and Data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Statistics with Correlation and </a:t>
            </a:r>
          </a:p>
          <a:p>
            <a:r>
              <a:rPr lang="en-GB" sz="2400" dirty="0">
                <a:solidFill>
                  <a:srgbClr val="000000"/>
                </a:solidFill>
              </a:rPr>
              <a:t>Linear Regression</a:t>
            </a:r>
            <a:endParaRPr lang="en-GB" sz="2400"/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Financial and Money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Use of R Studio statistical software</a:t>
            </a:r>
            <a:endParaRPr lang="en-GB" sz="2400"/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85CDE6AD-C4D1-9251-F247-4DAF9C21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9F3F91-7727-0C7F-177A-49971C4B9287}"/>
              </a:ext>
            </a:extLst>
          </p:cNvPr>
          <p:cNvSpPr txBox="1">
            <a:spLocks/>
          </p:cNvSpPr>
          <p:nvPr/>
        </p:nvSpPr>
        <p:spPr>
          <a:xfrm>
            <a:off x="6402765" y="2066782"/>
            <a:ext cx="4703532" cy="2711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Algebra</a:t>
            </a:r>
            <a:endParaRPr lang="en-US" sz="240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Trigonometry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Calculus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Geometry</a:t>
            </a:r>
          </a:p>
          <a:p>
            <a:endParaRPr lang="en-GB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A300C1-0E75-B294-C35B-0418E3709368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Higher Maths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9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F841-3E26-50FD-8048-E7EB904F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9CA9-6D37-75C9-02FF-7B71A5F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70"/>
            <a:ext cx="4569502" cy="1338054"/>
          </a:xfrm>
        </p:spPr>
        <p:txBody>
          <a:bodyPr>
            <a:normAutofit/>
          </a:bodyPr>
          <a:lstStyle/>
          <a:p>
            <a:r>
              <a:rPr lang="en-GB" b="1" dirty="0"/>
              <a:t>Higher Apps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0534F0-0A49-8908-44CF-150112402F77}"/>
              </a:ext>
            </a:extLst>
          </p:cNvPr>
          <p:cNvSpPr txBox="1">
            <a:spLocks/>
          </p:cNvSpPr>
          <p:nvPr/>
        </p:nvSpPr>
        <p:spPr>
          <a:xfrm>
            <a:off x="838200" y="2066786"/>
            <a:ext cx="4561139" cy="228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Statistics focussed course</a:t>
            </a:r>
          </a:p>
          <a:p>
            <a:endParaRPr lang="en-GB" sz="2400" dirty="0"/>
          </a:p>
          <a:p>
            <a:r>
              <a:rPr lang="en-GB" sz="2400" dirty="0"/>
              <a:t>Suitable for humanities and some science courses</a:t>
            </a:r>
          </a:p>
        </p:txBody>
      </p:sp>
      <p:pic>
        <p:nvPicPr>
          <p:cNvPr id="4" name="Picture 3" descr="A white circle with black text and a black and white logo&#10;&#10;Description automatically generated">
            <a:extLst>
              <a:ext uri="{FF2B5EF4-FFF2-40B4-BE49-F238E27FC236}">
                <a16:creationId xmlns:a16="http://schemas.microsoft.com/office/drawing/2014/main" id="{538CFED1-83A7-033A-5747-58576A8C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85" y="4935222"/>
            <a:ext cx="1314065" cy="13140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2DFB2A-BEFC-E8D8-9ED4-6F3D196CFE57}"/>
              </a:ext>
            </a:extLst>
          </p:cNvPr>
          <p:cNvSpPr txBox="1">
            <a:spLocks/>
          </p:cNvSpPr>
          <p:nvPr/>
        </p:nvSpPr>
        <p:spPr>
          <a:xfrm>
            <a:off x="6489029" y="2066782"/>
            <a:ext cx="4617268" cy="2266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'Pure' mathematics course</a:t>
            </a:r>
          </a:p>
          <a:p>
            <a:endParaRPr lang="en-GB" sz="2400" dirty="0"/>
          </a:p>
          <a:p>
            <a:r>
              <a:rPr lang="en-GB" sz="2400" dirty="0"/>
              <a:t>Required for engineering, computing science, and some science courses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5C22AC-5D3A-731B-F144-D72EF1E45E76}"/>
              </a:ext>
            </a:extLst>
          </p:cNvPr>
          <p:cNvSpPr txBox="1">
            <a:spLocks/>
          </p:cNvSpPr>
          <p:nvPr/>
        </p:nvSpPr>
        <p:spPr>
          <a:xfrm>
            <a:off x="6355830" y="373869"/>
            <a:ext cx="4119797" cy="13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Higher Maths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01564F1-90E8-9E4A-622B-92747E40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10" y="2471335"/>
            <a:ext cx="10278443" cy="2417412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0807CE7D-5D91-A6E9-4497-D77630D9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14325"/>
            <a:ext cx="10744200" cy="9715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02593D-C4FD-5281-1ABE-C3BE7B9018BB}"/>
              </a:ext>
            </a:extLst>
          </p:cNvPr>
          <p:cNvSpPr txBox="1">
            <a:spLocks/>
          </p:cNvSpPr>
          <p:nvPr/>
        </p:nvSpPr>
        <p:spPr>
          <a:xfrm>
            <a:off x="817858" y="1555750"/>
            <a:ext cx="5091194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University of Edinburgh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080CFA-219E-BE73-3A9C-412A67FC0674}"/>
                  </a:ext>
                </a:extLst>
              </p14:cNvPr>
              <p14:cNvContentPartPr/>
              <p14:nvPr/>
            </p14:nvContentPartPr>
            <p14:xfrm>
              <a:off x="5082580" y="4341944"/>
              <a:ext cx="4732932" cy="29714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080CFA-219E-BE73-3A9C-412A67FC0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8584" y="4234022"/>
                <a:ext cx="4840564" cy="5126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03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ce9eb-202a-4ab7-9f5b-bed51ae0bc67">
      <Terms xmlns="http://schemas.microsoft.com/office/infopath/2007/PartnerControls"/>
    </lcf76f155ced4ddcb4097134ff3c332f>
    <TaxCatchAll xmlns="4e3604e3-b553-48e4-abf7-83683a44ef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2EDE5262B224C890A03B550C7632C" ma:contentTypeVersion="18" ma:contentTypeDescription="Create a new document." ma:contentTypeScope="" ma:versionID="2970ac16fc1369e77645af6b4c949f6b">
  <xsd:schema xmlns:xsd="http://www.w3.org/2001/XMLSchema" xmlns:xs="http://www.w3.org/2001/XMLSchema" xmlns:p="http://schemas.microsoft.com/office/2006/metadata/properties" xmlns:ns2="e83ce9eb-202a-4ab7-9f5b-bed51ae0bc67" xmlns:ns3="4e3604e3-b553-48e4-abf7-83683a44efd0" targetNamespace="http://schemas.microsoft.com/office/2006/metadata/properties" ma:root="true" ma:fieldsID="df6f4f477c65463a466b24a57816cce3" ns2:_="" ns3:_="">
    <xsd:import namespace="e83ce9eb-202a-4ab7-9f5b-bed51ae0bc67"/>
    <xsd:import namespace="4e3604e3-b553-48e4-abf7-83683a44e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ce9eb-202a-4ab7-9f5b-bed51ae0b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68a29fc-2f9b-488e-bcd4-395cb321b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04e3-b553-48e4-abf7-83683a44e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a67156-8847-4cf9-8ef5-0263d25f142e}" ma:internalName="TaxCatchAll" ma:showField="CatchAllData" ma:web="4e3604e3-b553-48e4-abf7-83683a44e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E1CFF-3B5F-4C6C-9A63-E3165A219E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973DCA-A511-4BB1-BC8B-A8877CAB7809}">
  <ds:schemaRefs>
    <ds:schemaRef ds:uri="4e3604e3-b553-48e4-abf7-83683a44efd0"/>
    <ds:schemaRef ds:uri="e83ce9eb-202a-4ab7-9f5b-bed51ae0bc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1780D0-9344-4C47-B857-593E7B917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ce9eb-202a-4ab7-9f5b-bed51ae0bc67"/>
    <ds:schemaRef ds:uri="4e3604e3-b553-48e4-abf7-83683a44e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AccentBoxVTI</vt:lpstr>
      <vt:lpstr>S3 – S6 Pathways in Maths</vt:lpstr>
      <vt:lpstr>S3 – S6 Pathways in Maths</vt:lpstr>
      <vt:lpstr>N5 Apps</vt:lpstr>
      <vt:lpstr>N5 Apps</vt:lpstr>
      <vt:lpstr>N5 Apps</vt:lpstr>
      <vt:lpstr>N5 Apps</vt:lpstr>
      <vt:lpstr>Higher Apps </vt:lpstr>
      <vt:lpstr>Higher Apps </vt:lpstr>
      <vt:lpstr>PowerPoint Presentation</vt:lpstr>
      <vt:lpstr>University of Edinburgh</vt:lpstr>
      <vt:lpstr>University of Edinburgh</vt:lpstr>
      <vt:lpstr>PowerPoint Presentation</vt:lpstr>
      <vt:lpstr>PowerPoint Presentation</vt:lpstr>
      <vt:lpstr>PowerPoint Presentation</vt:lpstr>
      <vt:lpstr>PowerPoint Presentation</vt:lpstr>
      <vt:lpstr>S3 – S6 Pathways in Maths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431</cp:revision>
  <dcterms:created xsi:type="dcterms:W3CDTF">2025-09-17T08:13:23Z</dcterms:created>
  <dcterms:modified xsi:type="dcterms:W3CDTF">2026-01-15T15:47:43Z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0x01010091D2EDE5262B224C890A03B550C7632C</vt:lpwstr>
  </property>
  <property fmtid="{D5CDD505-2E9C-101B-9397-08002B2CF9AE}" pid="3" name="MediaServiceImageTags">
    <vt:lpwstr/>
  </property>
</Properties>
</file>